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307" r:id="rId4"/>
    <p:sldId id="267" r:id="rId5"/>
    <p:sldId id="308" r:id="rId6"/>
    <p:sldId id="355"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Lst>
  <p:sldSz cx="9144000" cy="6858000" type="screen4x3"/>
  <p:notesSz cx="6858000" cy="9144000"/>
  <p:defaultTextStyle>
    <a:defPPr>
      <a:defRPr lang="en-US"/>
    </a:defPPr>
    <a:lvl1pPr algn="ctr" rtl="0" eaLnBrk="0" fontAlgn="base" hangingPunct="0">
      <a:spcBef>
        <a:spcPct val="0"/>
      </a:spcBef>
      <a:spcAft>
        <a:spcPct val="0"/>
      </a:spcAft>
      <a:defRPr sz="9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9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9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9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9600" kern="1200">
        <a:solidFill>
          <a:schemeClr val="tx1"/>
        </a:solidFill>
        <a:latin typeface="Times New Roman" pitchFamily="18" charset="0"/>
        <a:ea typeface="+mn-ea"/>
        <a:cs typeface="+mn-cs"/>
      </a:defRPr>
    </a:lvl5pPr>
    <a:lvl6pPr marL="2286000" algn="l" defTabSz="914400" rtl="0" eaLnBrk="1" latinLnBrk="0" hangingPunct="1">
      <a:defRPr sz="9600" kern="1200">
        <a:solidFill>
          <a:schemeClr val="tx1"/>
        </a:solidFill>
        <a:latin typeface="Times New Roman" pitchFamily="18" charset="0"/>
        <a:ea typeface="+mn-ea"/>
        <a:cs typeface="+mn-cs"/>
      </a:defRPr>
    </a:lvl6pPr>
    <a:lvl7pPr marL="2743200" algn="l" defTabSz="914400" rtl="0" eaLnBrk="1" latinLnBrk="0" hangingPunct="1">
      <a:defRPr sz="9600" kern="1200">
        <a:solidFill>
          <a:schemeClr val="tx1"/>
        </a:solidFill>
        <a:latin typeface="Times New Roman" pitchFamily="18" charset="0"/>
        <a:ea typeface="+mn-ea"/>
        <a:cs typeface="+mn-cs"/>
      </a:defRPr>
    </a:lvl7pPr>
    <a:lvl8pPr marL="3200400" algn="l" defTabSz="914400" rtl="0" eaLnBrk="1" latinLnBrk="0" hangingPunct="1">
      <a:defRPr sz="9600" kern="1200">
        <a:solidFill>
          <a:schemeClr val="tx1"/>
        </a:solidFill>
        <a:latin typeface="Times New Roman" pitchFamily="18" charset="0"/>
        <a:ea typeface="+mn-ea"/>
        <a:cs typeface="+mn-cs"/>
      </a:defRPr>
    </a:lvl8pPr>
    <a:lvl9pPr marL="3657600" algn="l" defTabSz="914400" rtl="0" eaLnBrk="1" latinLnBrk="0" hangingPunct="1">
      <a:defRPr sz="9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FF00"/>
    <a:srgbClr val="FFFF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9" d="100"/>
          <a:sy n="79" d="100"/>
        </p:scale>
        <p:origin x="-6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29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29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29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DE167C6-FB2E-4F33-8AFB-E3F3598BE2DC}" type="slidenum">
              <a:rPr lang="en-US"/>
              <a:pPr/>
              <a:t>‹#›</a:t>
            </a:fld>
            <a:endParaRPr lang="en-US"/>
          </a:p>
        </p:txBody>
      </p:sp>
    </p:spTree>
    <p:extLst>
      <p:ext uri="{BB962C8B-B14F-4D97-AF65-F5344CB8AC3E}">
        <p14:creationId xmlns:p14="http://schemas.microsoft.com/office/powerpoint/2010/main" val="213099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19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19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190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191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3001AFC-4994-46B2-B0D3-658CED5E2641}" type="slidenum">
              <a:rPr lang="en-US"/>
              <a:pPr/>
              <a:t>‹#›</a:t>
            </a:fld>
            <a:endParaRPr lang="en-US"/>
          </a:p>
        </p:txBody>
      </p:sp>
    </p:spTree>
    <p:extLst>
      <p:ext uri="{BB962C8B-B14F-4D97-AF65-F5344CB8AC3E}">
        <p14:creationId xmlns:p14="http://schemas.microsoft.com/office/powerpoint/2010/main" val="1268613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C45C13-22CC-45B0-BEC6-502AE5258834}" type="slidenum">
              <a:rPr lang="en-US"/>
              <a:pPr/>
              <a:t>1</a:t>
            </a:fld>
            <a:endParaRPr 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714CD-7CA1-498E-8F6D-E86E5A6E912B}" type="slidenum">
              <a:rPr lang="en-US"/>
              <a:pPr/>
              <a:t>10</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EB197F-7074-441B-802E-FE4E9414BC1F}" type="slidenum">
              <a:rPr lang="en-US"/>
              <a:pPr/>
              <a:t>11</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9AA96-F664-4B86-A186-9EFC116FB1FF}" type="slidenum">
              <a:rPr lang="en-US"/>
              <a:pPr/>
              <a:t>12</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A877C-A51F-496A-9308-0E5FDC45645B}" type="slidenum">
              <a:rPr lang="en-US"/>
              <a:pPr/>
              <a:t>13</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CD8AC-7011-45CE-90DC-702BABDC261F}" type="slidenum">
              <a:rPr lang="en-US"/>
              <a:pPr/>
              <a:t>14</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E88DA4-0545-4364-9EC7-A320CC8B0D1A}" type="slidenum">
              <a:rPr lang="en-US"/>
              <a:pPr/>
              <a:t>15</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133512-1A28-440A-A9C2-9CC42589B545}" type="slidenum">
              <a:rPr lang="en-US"/>
              <a:pPr/>
              <a:t>16</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72F631-9038-48C0-A95E-9EFE5BE0892E}" type="slidenum">
              <a:rPr lang="en-US"/>
              <a:pPr/>
              <a:t>17</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6344F-F2F3-49EA-B825-4D51DBE964B6}" type="slidenum">
              <a:rPr lang="en-US"/>
              <a:pPr/>
              <a:t>18</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1330E6-C299-45C0-B787-928CAE3536C2}" type="slidenum">
              <a:rPr lang="en-US"/>
              <a:pPr/>
              <a:t>19</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B6E4F7-1A16-450E-96BF-F4E23E84EE47}" type="slidenum">
              <a:rPr lang="en-US"/>
              <a:pPr/>
              <a:t>2</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D0031-CD27-4762-B90C-B2F24BE1DCDD}" type="slidenum">
              <a:rPr lang="en-US"/>
              <a:pPr/>
              <a:t>20</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9EA3D-4794-4CD4-8DD4-31A0A67A374F}" type="slidenum">
              <a:rPr lang="en-US"/>
              <a:pPr/>
              <a:t>21</a:t>
            </a:fld>
            <a:endParaRPr 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13EAB5-1562-4736-95DB-0961003E892E}" type="slidenum">
              <a:rPr lang="en-US"/>
              <a:pPr/>
              <a:t>22</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E18CF-0796-4DDE-884C-27C8B21917EF}" type="slidenum">
              <a:rPr lang="en-US"/>
              <a:pPr/>
              <a:t>23</a:t>
            </a:fld>
            <a:endParaRPr 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CAEFB-0833-4F07-84E2-A61A46CB4230}" type="slidenum">
              <a:rPr lang="en-US"/>
              <a:pPr/>
              <a:t>24</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E2B849-0D53-41C3-8200-2F3F281CA9AD}" type="slidenum">
              <a:rPr lang="en-US"/>
              <a:pPr/>
              <a:t>25</a:t>
            </a:fld>
            <a:endParaRPr 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BB8FD-E672-4B6B-B200-57551A31AE81}" type="slidenum">
              <a:rPr lang="en-US"/>
              <a:pPr/>
              <a:t>26</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3A8523-28A6-4891-9319-09CBB7AC4446}" type="slidenum">
              <a:rPr lang="en-US"/>
              <a:pPr/>
              <a:t>27</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F19872-457B-492E-BB64-4E8D2A438A9D}" type="slidenum">
              <a:rPr lang="en-US"/>
              <a:pPr/>
              <a:t>28</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019C03-98FF-485C-BF23-09647D44D847}" type="slidenum">
              <a:rPr lang="en-US"/>
              <a:pPr/>
              <a:t>29</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65E354-B8CC-459F-B336-7EE7FB61049B}" type="slidenum">
              <a:rPr lang="en-US"/>
              <a:pPr/>
              <a:t>3</a:t>
            </a:fld>
            <a:endParaRPr 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AE5069-C028-4565-A194-0970E96195E1}" type="slidenum">
              <a:rPr lang="en-US"/>
              <a:pPr/>
              <a:t>30</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F8E44F-9865-4BFF-B89F-411FA012B652}" type="slidenum">
              <a:rPr lang="en-US"/>
              <a:pPr/>
              <a:t>31</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B56017-56B7-4647-8BD5-6D4308A73269}" type="slidenum">
              <a:rPr lang="en-US"/>
              <a:pPr/>
              <a:t>32</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5DEF72-E8A2-44C4-A4A9-3643D7BE66C1}" type="slidenum">
              <a:rPr lang="en-US"/>
              <a:pPr/>
              <a:t>33</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5ADC6F-977A-4FEC-8154-81722EBFF2C1}" type="slidenum">
              <a:rPr lang="en-US"/>
              <a:pPr/>
              <a:t>34</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0F611D-B9C2-4A92-8FD4-DE622E4166B6}" type="slidenum">
              <a:rPr lang="en-US"/>
              <a:pPr/>
              <a:t>35</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9828F1-3234-44F5-997C-2BEA072A8704}" type="slidenum">
              <a:rPr lang="en-US"/>
              <a:pPr/>
              <a:t>36</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EA8E7-D19D-4437-A2DB-FB73CD2C6A61}" type="slidenum">
              <a:rPr lang="en-US"/>
              <a:pPr/>
              <a:t>37</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2E9783-4DE6-4DAF-B62D-1F1E37006B77}" type="slidenum">
              <a:rPr lang="en-US"/>
              <a:pPr/>
              <a:t>38</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E019BF-6B00-428E-983E-54C0F76D448D}" type="slidenum">
              <a:rPr lang="en-US"/>
              <a:pPr/>
              <a:t>39</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CF98D-EA05-4C17-800C-91C23E172D1C}" type="slidenum">
              <a:rPr lang="en-US"/>
              <a:pPr/>
              <a:t>4</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54962E-B77E-4F76-AE84-CC54382D711E}" type="slidenum">
              <a:rPr lang="en-US"/>
              <a:pPr/>
              <a:t>40</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D10B77-DC13-41C9-B786-0CE1BA8E742E}" type="slidenum">
              <a:rPr lang="en-US"/>
              <a:pPr/>
              <a:t>41</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1D20DC-1D5B-4641-BA78-655833E03B43}" type="slidenum">
              <a:rPr lang="en-US"/>
              <a:pPr/>
              <a:t>42</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FD21AF-D916-47FA-BF0A-151850633985}" type="slidenum">
              <a:rPr lang="en-US"/>
              <a:pPr/>
              <a:t>43</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35FF71-06E3-4B2B-8873-59933D76B3C4}" type="slidenum">
              <a:rPr lang="en-US"/>
              <a:pPr/>
              <a:t>44</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50D558-F75B-4FBD-9011-54EC15CE5CF1}" type="slidenum">
              <a:rPr lang="en-US"/>
              <a:pPr/>
              <a:t>45</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F15B13-BB3F-4D4B-9243-AE2609F3C547}" type="slidenum">
              <a:rPr lang="en-US"/>
              <a:pPr/>
              <a:t>46</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A71B5D-F1ED-40E7-987A-2067ED8601A2}" type="slidenum">
              <a:rPr lang="en-US"/>
              <a:pPr/>
              <a:t>47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0F9C05-9525-4B99-876D-F5D0FE36B2C7}" type="slidenum">
              <a:rPr lang="en-US"/>
              <a:pPr/>
              <a:t>48</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915B9-F3E8-4841-BD5C-46B0141E2BAE}" type="slidenum">
              <a:rPr lang="en-US"/>
              <a:pPr/>
              <a:t>49</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99B0CD-2DFE-4317-9762-B9BCE2A81918}" type="slidenum">
              <a:rPr lang="en-US"/>
              <a:pPr/>
              <a:t>5</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44F381-D0FA-4C28-AA00-F7D677274317}" type="slidenum">
              <a:rPr lang="en-US"/>
              <a:pPr/>
              <a:t>50</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BDFE07-8DC5-4B0D-A827-F9F36898DFCF}" type="slidenum">
              <a:rPr lang="en-US"/>
              <a:pPr/>
              <a:t>51</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537B07-654A-4345-AE1A-8E110FD40B74}" type="slidenum">
              <a:rPr lang="en-US"/>
              <a:pPr/>
              <a:t>6</a:t>
            </a:fld>
            <a:endParaRPr lang="en-US"/>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E62797-1A0A-4FA4-BD78-77547CA54EA0}" type="slidenum">
              <a:rPr lang="en-US"/>
              <a:pPr/>
              <a:t>7</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9979BB-3825-4A60-BEDD-64B5DEBE6216}" type="slidenum">
              <a:rPr lang="en-US"/>
              <a:pPr/>
              <a:t>8</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F952F0-CB71-4EF8-8E08-D0ABF2B16A98}" type="slidenum">
              <a:rPr lang="en-US"/>
              <a:pPr/>
              <a:t>9</a:t>
            </a:fld>
            <a:endParaRPr 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BE4547-3C83-4B00-8AA8-8ACA84DD5796}" type="slidenum">
              <a:rPr lang="en-US"/>
              <a:pPr/>
              <a:t>‹#›</a:t>
            </a:fld>
            <a:endParaRPr lang="en-US"/>
          </a:p>
        </p:txBody>
      </p:sp>
    </p:spTree>
    <p:extLst>
      <p:ext uri="{BB962C8B-B14F-4D97-AF65-F5344CB8AC3E}">
        <p14:creationId xmlns:p14="http://schemas.microsoft.com/office/powerpoint/2010/main" val="2802464983"/>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063F8A-D4E3-4641-911B-F8BC1F45D093}" type="slidenum">
              <a:rPr lang="en-US"/>
              <a:pPr/>
              <a:t>‹#›</a:t>
            </a:fld>
            <a:endParaRPr lang="en-US"/>
          </a:p>
        </p:txBody>
      </p:sp>
    </p:spTree>
    <p:extLst>
      <p:ext uri="{BB962C8B-B14F-4D97-AF65-F5344CB8AC3E}">
        <p14:creationId xmlns:p14="http://schemas.microsoft.com/office/powerpoint/2010/main" val="762059428"/>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720EBC-78F4-4D8E-BDA8-E93DBBCCAF78}" type="slidenum">
              <a:rPr lang="en-US"/>
              <a:pPr/>
              <a:t>‹#›</a:t>
            </a:fld>
            <a:endParaRPr lang="en-US"/>
          </a:p>
        </p:txBody>
      </p:sp>
    </p:spTree>
    <p:extLst>
      <p:ext uri="{BB962C8B-B14F-4D97-AF65-F5344CB8AC3E}">
        <p14:creationId xmlns:p14="http://schemas.microsoft.com/office/powerpoint/2010/main" val="3447000137"/>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F73470-4F79-43E7-82E8-8861E930840D}" type="slidenum">
              <a:rPr lang="en-US"/>
              <a:pPr/>
              <a:t>‹#›</a:t>
            </a:fld>
            <a:endParaRPr lang="en-US"/>
          </a:p>
        </p:txBody>
      </p:sp>
    </p:spTree>
    <p:extLst>
      <p:ext uri="{BB962C8B-B14F-4D97-AF65-F5344CB8AC3E}">
        <p14:creationId xmlns:p14="http://schemas.microsoft.com/office/powerpoint/2010/main" val="2443468234"/>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ED1294-B6D8-4E26-A783-49A83E3A27BC}" type="slidenum">
              <a:rPr lang="en-US"/>
              <a:pPr/>
              <a:t>‹#›</a:t>
            </a:fld>
            <a:endParaRPr lang="en-US"/>
          </a:p>
        </p:txBody>
      </p:sp>
    </p:spTree>
    <p:extLst>
      <p:ext uri="{BB962C8B-B14F-4D97-AF65-F5344CB8AC3E}">
        <p14:creationId xmlns:p14="http://schemas.microsoft.com/office/powerpoint/2010/main" val="2652153911"/>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370264-7B57-4C0D-9A47-72E2166EF6D4}" type="slidenum">
              <a:rPr lang="en-US"/>
              <a:pPr/>
              <a:t>‹#›</a:t>
            </a:fld>
            <a:endParaRPr lang="en-US"/>
          </a:p>
        </p:txBody>
      </p:sp>
    </p:spTree>
    <p:extLst>
      <p:ext uri="{BB962C8B-B14F-4D97-AF65-F5344CB8AC3E}">
        <p14:creationId xmlns:p14="http://schemas.microsoft.com/office/powerpoint/2010/main" val="1987207325"/>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A1987E3-505F-4B50-A60C-235B06B9B6D5}" type="slidenum">
              <a:rPr lang="en-US"/>
              <a:pPr/>
              <a:t>‹#›</a:t>
            </a:fld>
            <a:endParaRPr lang="en-US"/>
          </a:p>
        </p:txBody>
      </p:sp>
    </p:spTree>
    <p:extLst>
      <p:ext uri="{BB962C8B-B14F-4D97-AF65-F5344CB8AC3E}">
        <p14:creationId xmlns:p14="http://schemas.microsoft.com/office/powerpoint/2010/main" val="1021078199"/>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37798B-E1A4-4510-92DC-34F8E8E957A0}" type="slidenum">
              <a:rPr lang="en-US"/>
              <a:pPr/>
              <a:t>‹#›</a:t>
            </a:fld>
            <a:endParaRPr lang="en-US"/>
          </a:p>
        </p:txBody>
      </p:sp>
    </p:spTree>
    <p:extLst>
      <p:ext uri="{BB962C8B-B14F-4D97-AF65-F5344CB8AC3E}">
        <p14:creationId xmlns:p14="http://schemas.microsoft.com/office/powerpoint/2010/main" val="2885123284"/>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83BCFD4-9C1D-4E9C-BB3F-4E216EF6442D}" type="slidenum">
              <a:rPr lang="en-US"/>
              <a:pPr/>
              <a:t>‹#›</a:t>
            </a:fld>
            <a:endParaRPr lang="en-US"/>
          </a:p>
        </p:txBody>
      </p:sp>
    </p:spTree>
    <p:extLst>
      <p:ext uri="{BB962C8B-B14F-4D97-AF65-F5344CB8AC3E}">
        <p14:creationId xmlns:p14="http://schemas.microsoft.com/office/powerpoint/2010/main" val="720273541"/>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FB7FFD-D883-4003-8492-DA2CEF43325B}" type="slidenum">
              <a:rPr lang="en-US"/>
              <a:pPr/>
              <a:t>‹#›</a:t>
            </a:fld>
            <a:endParaRPr lang="en-US"/>
          </a:p>
        </p:txBody>
      </p:sp>
    </p:spTree>
    <p:extLst>
      <p:ext uri="{BB962C8B-B14F-4D97-AF65-F5344CB8AC3E}">
        <p14:creationId xmlns:p14="http://schemas.microsoft.com/office/powerpoint/2010/main" val="4091005217"/>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E6ADCF-CD1D-437B-9AF4-B00F82932344}" type="slidenum">
              <a:rPr lang="en-US"/>
              <a:pPr/>
              <a:t>‹#›</a:t>
            </a:fld>
            <a:endParaRPr lang="en-US"/>
          </a:p>
        </p:txBody>
      </p:sp>
    </p:spTree>
    <p:extLst>
      <p:ext uri="{BB962C8B-B14F-4D97-AF65-F5344CB8AC3E}">
        <p14:creationId xmlns:p14="http://schemas.microsoft.com/office/powerpoint/2010/main" val="2754234277"/>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C826799-1F89-4E4A-B9BD-4BF9AC998DA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4.xml"/><Relationship Id="rId18" Type="http://schemas.openxmlformats.org/officeDocument/2006/relationships/slide" Target="slide34.xml"/><Relationship Id="rId26" Type="http://schemas.openxmlformats.org/officeDocument/2006/relationships/slide" Target="slide50.xml"/><Relationship Id="rId3" Type="http://schemas.openxmlformats.org/officeDocument/2006/relationships/slide" Target="slide4.xml"/><Relationship Id="rId21" Type="http://schemas.openxmlformats.org/officeDocument/2006/relationships/slide" Target="slide40.xml"/><Relationship Id="rId7" Type="http://schemas.openxmlformats.org/officeDocument/2006/relationships/slide" Target="slide12.xml"/><Relationship Id="rId12" Type="http://schemas.openxmlformats.org/officeDocument/2006/relationships/slide" Target="slide22.xml"/><Relationship Id="rId17" Type="http://schemas.openxmlformats.org/officeDocument/2006/relationships/slide" Target="slide32.xml"/><Relationship Id="rId25" Type="http://schemas.openxmlformats.org/officeDocument/2006/relationships/slide" Target="slide48.xml"/><Relationship Id="rId2" Type="http://schemas.openxmlformats.org/officeDocument/2006/relationships/notesSlide" Target="../notesSlides/notesSlide1.xml"/><Relationship Id="rId16" Type="http://schemas.openxmlformats.org/officeDocument/2006/relationships/slide" Target="slide30.xml"/><Relationship Id="rId20"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20.xml"/><Relationship Id="rId24" Type="http://schemas.openxmlformats.org/officeDocument/2006/relationships/slide" Target="slide46.xml"/><Relationship Id="rId5" Type="http://schemas.openxmlformats.org/officeDocument/2006/relationships/slide" Target="slide8.xml"/><Relationship Id="rId15" Type="http://schemas.openxmlformats.org/officeDocument/2006/relationships/slide" Target="slide28.xml"/><Relationship Id="rId23" Type="http://schemas.openxmlformats.org/officeDocument/2006/relationships/slide" Target="slide44.xml"/><Relationship Id="rId10" Type="http://schemas.openxmlformats.org/officeDocument/2006/relationships/slide" Target="slide18.xml"/><Relationship Id="rId19"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6.xml"/><Relationship Id="rId14" Type="http://schemas.openxmlformats.org/officeDocument/2006/relationships/slide" Target="slide26.xml"/><Relationship Id="rId22" Type="http://schemas.openxmlformats.org/officeDocument/2006/relationships/slide" Target="slide42.xml"/><Relationship Id="rId27"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 name="AutoShape 89">
            <a:hlinkClick r:id="rId3"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3" action="ppaction://hlinksldjump"/>
              </a:rPr>
              <a:t>200</a:t>
            </a:r>
            <a:endParaRPr lang="en-US" sz="3600" b="1"/>
          </a:p>
        </p:txBody>
      </p:sp>
      <p:sp>
        <p:nvSpPr>
          <p:cNvPr id="2138" name="AutoShape 90">
            <a:hlinkClick r:id="rId4"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4" action="ppaction://hlinksldjump"/>
              </a:rPr>
              <a:t>300</a:t>
            </a:r>
            <a:endParaRPr lang="en-US" sz="3600" b="1">
              <a:hlinkClick r:id="rId4" action="ppaction://hlinksldjump"/>
            </a:endParaRPr>
          </a:p>
        </p:txBody>
      </p:sp>
      <p:sp>
        <p:nvSpPr>
          <p:cNvPr id="2139" name="AutoShape 91">
            <a:hlinkClick r:id="rId5"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5" action="ppaction://hlinksldjump"/>
              </a:rPr>
              <a:t>400</a:t>
            </a:r>
            <a:endParaRPr lang="en-US" sz="3600" b="1">
              <a:hlinkClick r:id="rId5" action="ppaction://hlinksldjump"/>
            </a:endParaRPr>
          </a:p>
        </p:txBody>
      </p:sp>
      <p:sp>
        <p:nvSpPr>
          <p:cNvPr id="2140" name="AutoShape 92">
            <a:hlinkClick r:id="rId6"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6" action="ppaction://hlinksldjump"/>
              </a:rPr>
              <a:t>500</a:t>
            </a:r>
            <a:endParaRPr lang="en-US" sz="3600" b="1"/>
          </a:p>
        </p:txBody>
      </p:sp>
      <p:sp>
        <p:nvSpPr>
          <p:cNvPr id="2149" name="AutoShape 101">
            <a:hlinkClick r:id="rId7"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7" action="ppaction://hlinksldjump"/>
              </a:rPr>
              <a:t>100</a:t>
            </a:r>
            <a:endParaRPr lang="en-US" sz="3600" b="1"/>
          </a:p>
        </p:txBody>
      </p:sp>
      <p:sp>
        <p:nvSpPr>
          <p:cNvPr id="2150" name="AutoShape 102">
            <a:hlinkClick r:id="rId8" action="ppaction://hlinksldjump"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8" action="ppaction://hlinksldjump"/>
              </a:rPr>
              <a:t>200</a:t>
            </a:r>
            <a:endParaRPr lang="en-US" sz="3600" b="1">
              <a:hlinkClick r:id="rId8" action="ppaction://hlinksldjump"/>
            </a:endParaRPr>
          </a:p>
        </p:txBody>
      </p:sp>
      <p:sp>
        <p:nvSpPr>
          <p:cNvPr id="2151" name="AutoShape 103">
            <a:hlinkClick r:id="rId9"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9" action="ppaction://hlinksldjump"/>
              </a:rPr>
              <a:t>300</a:t>
            </a:r>
            <a:endParaRPr lang="en-US" sz="3600" b="1"/>
          </a:p>
        </p:txBody>
      </p:sp>
      <p:sp>
        <p:nvSpPr>
          <p:cNvPr id="2152" name="AutoShape 104">
            <a:hlinkClick r:id="rId10"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0" action="ppaction://hlinksldjump"/>
              </a:rPr>
              <a:t>400</a:t>
            </a:r>
            <a:endParaRPr lang="en-US" sz="3600" b="1"/>
          </a:p>
        </p:txBody>
      </p:sp>
      <p:sp>
        <p:nvSpPr>
          <p:cNvPr id="2153" name="AutoShape 105">
            <a:hlinkClick r:id="rId11"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1" action="ppaction://hlinksldjump"/>
              </a:rPr>
              <a:t>500</a:t>
            </a:r>
            <a:endParaRPr lang="en-US" sz="3600" b="1"/>
          </a:p>
        </p:txBody>
      </p:sp>
      <p:sp>
        <p:nvSpPr>
          <p:cNvPr id="2154" name="AutoShape 106">
            <a:hlinkClick r:id="rId12" action="ppaction://hlinksldjump" highlightClick="1"/>
          </p:cNvPr>
          <p:cNvSpPr>
            <a:spLocks noChangeArrowheads="1"/>
          </p:cNvSpPr>
          <p:nvPr/>
        </p:nvSpPr>
        <p:spPr bwMode="auto">
          <a:xfrm>
            <a:off x="36576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2" action="ppaction://hlinksldjump"/>
              </a:rPr>
              <a:t>100</a:t>
            </a:r>
            <a:endParaRPr lang="en-US" sz="3600" b="1"/>
          </a:p>
        </p:txBody>
      </p:sp>
      <p:sp>
        <p:nvSpPr>
          <p:cNvPr id="2155" name="AutoShape 107">
            <a:hlinkClick r:id="rId13"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3" action="ppaction://hlinksldjump"/>
              </a:rPr>
              <a:t>200</a:t>
            </a:r>
            <a:endParaRPr lang="en-US" sz="3600" b="1"/>
          </a:p>
        </p:txBody>
      </p:sp>
      <p:sp>
        <p:nvSpPr>
          <p:cNvPr id="2156" name="AutoShape 108">
            <a:hlinkClick r:id="rId14"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4" action="ppaction://hlinksldjump"/>
              </a:rPr>
              <a:t>300</a:t>
            </a:r>
            <a:endParaRPr lang="en-US" sz="3600" b="1"/>
          </a:p>
        </p:txBody>
      </p:sp>
      <p:sp>
        <p:nvSpPr>
          <p:cNvPr id="2157" name="AutoShape 109">
            <a:hlinkClick r:id="rId15"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5" action="ppaction://hlinksldjump"/>
              </a:rPr>
              <a:t>400</a:t>
            </a:r>
            <a:endParaRPr lang="en-US" sz="3600" b="1"/>
          </a:p>
        </p:txBody>
      </p:sp>
      <p:sp>
        <p:nvSpPr>
          <p:cNvPr id="2158" name="AutoShape 110">
            <a:hlinkClick r:id="rId16"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6" action="ppaction://hlinksldjump"/>
              </a:rPr>
              <a:t>500</a:t>
            </a:r>
            <a:endParaRPr lang="en-US" sz="3600" b="1"/>
          </a:p>
        </p:txBody>
      </p:sp>
      <p:sp>
        <p:nvSpPr>
          <p:cNvPr id="2159" name="AutoShape 111">
            <a:hlinkClick r:id="rId17"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7" action="ppaction://hlinksldjump"/>
              </a:rPr>
              <a:t>100</a:t>
            </a:r>
            <a:endParaRPr lang="en-US" sz="3600" b="1"/>
          </a:p>
        </p:txBody>
      </p:sp>
      <p:sp>
        <p:nvSpPr>
          <p:cNvPr id="2160" name="AutoShape 112">
            <a:hlinkClick r:id="rId18"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8" action="ppaction://hlinksldjump"/>
              </a:rPr>
              <a:t>200</a:t>
            </a:r>
            <a:endParaRPr lang="en-US" sz="3600" b="1"/>
          </a:p>
        </p:txBody>
      </p:sp>
      <p:sp>
        <p:nvSpPr>
          <p:cNvPr id="2161" name="AutoShape 113">
            <a:hlinkClick r:id="rId19"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19" action="ppaction://hlinksldjump"/>
              </a:rPr>
              <a:t>300</a:t>
            </a:r>
            <a:endParaRPr lang="en-US" sz="3600" b="1"/>
          </a:p>
        </p:txBody>
      </p:sp>
      <p:sp>
        <p:nvSpPr>
          <p:cNvPr id="2162" name="AutoShape 114">
            <a:hlinkClick r:id="rId20"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0" action="ppaction://hlinksldjump"/>
              </a:rPr>
              <a:t>400</a:t>
            </a:r>
            <a:endParaRPr lang="en-US" sz="3600" b="1"/>
          </a:p>
        </p:txBody>
      </p:sp>
      <p:sp>
        <p:nvSpPr>
          <p:cNvPr id="2163" name="AutoShape 115">
            <a:hlinkClick r:id="rId21"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1" action="ppaction://hlinksldjump"/>
              </a:rPr>
              <a:t>500</a:t>
            </a:r>
            <a:endParaRPr lang="en-US" sz="3600" b="1"/>
          </a:p>
        </p:txBody>
      </p:sp>
      <p:sp>
        <p:nvSpPr>
          <p:cNvPr id="2164" name="AutoShape 116">
            <a:hlinkClick r:id="rId22"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2" action="ppaction://hlinksldjump"/>
              </a:rPr>
              <a:t>100</a:t>
            </a:r>
            <a:endParaRPr lang="en-US" sz="3600" b="1"/>
          </a:p>
        </p:txBody>
      </p:sp>
      <p:sp>
        <p:nvSpPr>
          <p:cNvPr id="2165" name="AutoShape 117">
            <a:hlinkClick r:id="rId23"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3" action="ppaction://hlinksldjump"/>
              </a:rPr>
              <a:t>200</a:t>
            </a:r>
            <a:endParaRPr lang="en-US" sz="3600" b="1"/>
          </a:p>
        </p:txBody>
      </p:sp>
      <p:sp>
        <p:nvSpPr>
          <p:cNvPr id="2166" name="AutoShape 118">
            <a:hlinkClick r:id="rId23"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4" action="ppaction://hlinksldjump"/>
              </a:rPr>
              <a:t>300</a:t>
            </a:r>
            <a:endParaRPr lang="en-US" sz="3600" b="1"/>
          </a:p>
        </p:txBody>
      </p:sp>
      <p:sp>
        <p:nvSpPr>
          <p:cNvPr id="2167" name="AutoShape 119">
            <a:hlinkClick r:id="rId25"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5" action="ppaction://hlinksldjump"/>
              </a:rPr>
              <a:t>400</a:t>
            </a:r>
            <a:endParaRPr lang="en-US" sz="3600" b="1"/>
          </a:p>
        </p:txBody>
      </p:sp>
      <p:sp>
        <p:nvSpPr>
          <p:cNvPr id="2168" name="AutoShape 120">
            <a:hlinkClick r:id="rId26" action="ppaction://hlinksldjump"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rId26" action="ppaction://hlinksldjump"/>
              </a:rPr>
              <a:t>500</a:t>
            </a:r>
            <a:endParaRPr lang="en-US" sz="3600" b="1"/>
          </a:p>
        </p:txBody>
      </p:sp>
      <p:sp>
        <p:nvSpPr>
          <p:cNvPr id="2088" name="AutoShape 40">
            <a:hlinkClick r:id="rId27"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chemeClr val="bg1"/>
                </a:solidFill>
                <a:latin typeface="Garamond" pitchFamily="18" charset="0"/>
                <a:hlinkClick r:id="" action="ppaction://hlinkshowjump?jump=nextslide"/>
              </a:rPr>
              <a:t>100</a:t>
            </a:r>
            <a:endParaRPr lang="en-US" sz="3600" b="1"/>
          </a:p>
        </p:txBody>
      </p:sp>
      <p:sp>
        <p:nvSpPr>
          <p:cNvPr id="2106"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solidFill>
                  <a:schemeClr val="bg1"/>
                </a:solidFill>
                <a:latin typeface="+mj-lt"/>
              </a:rPr>
              <a:t>Branches of</a:t>
            </a:r>
          </a:p>
          <a:p>
            <a:r>
              <a:rPr lang="en-US" sz="2400" b="1" dirty="0" smtClean="0">
                <a:solidFill>
                  <a:schemeClr val="bg1"/>
                </a:solidFill>
                <a:latin typeface="+mj-lt"/>
              </a:rPr>
              <a:t>Government</a:t>
            </a:r>
            <a:endParaRPr lang="en-US" sz="2400" b="1" dirty="0">
              <a:solidFill>
                <a:schemeClr val="bg1"/>
              </a:solidFill>
              <a:latin typeface="+mj-lt"/>
            </a:endParaRPr>
          </a:p>
        </p:txBody>
      </p:sp>
      <p:sp>
        <p:nvSpPr>
          <p:cNvPr id="2145"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solidFill>
                  <a:schemeClr val="bg1"/>
                </a:solidFill>
                <a:latin typeface="+mj-lt"/>
              </a:rPr>
              <a:t>Levels of</a:t>
            </a:r>
          </a:p>
          <a:p>
            <a:r>
              <a:rPr lang="en-US" sz="2400" b="1" dirty="0" smtClean="0">
                <a:solidFill>
                  <a:schemeClr val="bg1"/>
                </a:solidFill>
                <a:latin typeface="+mj-lt"/>
              </a:rPr>
              <a:t>Government</a:t>
            </a:r>
            <a:endParaRPr lang="en-US" sz="2400" b="1" dirty="0">
              <a:solidFill>
                <a:schemeClr val="bg1"/>
              </a:solidFill>
              <a:latin typeface="+mj-lt"/>
            </a:endParaRPr>
          </a:p>
        </p:txBody>
      </p:sp>
      <p:sp>
        <p:nvSpPr>
          <p:cNvPr id="2146" name="Rectangle 98"/>
          <p:cNvSpPr>
            <a:spLocks noChangeArrowheads="1"/>
          </p:cNvSpPr>
          <p:nvPr/>
        </p:nvSpPr>
        <p:spPr bwMode="auto">
          <a:xfrm>
            <a:off x="365760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solidFill>
                  <a:schemeClr val="bg1"/>
                </a:solidFill>
                <a:latin typeface="+mj-lt"/>
              </a:rPr>
              <a:t>Who’s The </a:t>
            </a:r>
          </a:p>
          <a:p>
            <a:r>
              <a:rPr lang="en-US" sz="2400" b="1" dirty="0" smtClean="0">
                <a:solidFill>
                  <a:schemeClr val="bg1"/>
                </a:solidFill>
                <a:latin typeface="+mj-lt"/>
              </a:rPr>
              <a:t>Boss?</a:t>
            </a:r>
            <a:endParaRPr lang="en-US" sz="2400" b="1" dirty="0">
              <a:solidFill>
                <a:schemeClr val="bg1"/>
              </a:solidFill>
              <a:latin typeface="+mj-lt"/>
            </a:endParaRPr>
          </a:p>
        </p:txBody>
      </p:sp>
      <p:sp>
        <p:nvSpPr>
          <p:cNvPr id="2147"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solidFill>
                  <a:schemeClr val="bg1"/>
                </a:solidFill>
                <a:latin typeface="+mj-lt"/>
              </a:rPr>
              <a:t>Who Can</a:t>
            </a:r>
          </a:p>
          <a:p>
            <a:r>
              <a:rPr lang="en-US" sz="2400" b="1" dirty="0" smtClean="0">
                <a:solidFill>
                  <a:schemeClr val="bg1"/>
                </a:solidFill>
                <a:latin typeface="+mj-lt"/>
              </a:rPr>
              <a:t>Help?</a:t>
            </a:r>
          </a:p>
        </p:txBody>
      </p:sp>
      <p:sp>
        <p:nvSpPr>
          <p:cNvPr id="2148"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solidFill>
                  <a:schemeClr val="bg1"/>
                </a:solidFill>
                <a:latin typeface="+mj-lt"/>
              </a:rPr>
              <a:t>True or</a:t>
            </a:r>
          </a:p>
          <a:p>
            <a:r>
              <a:rPr lang="en-US" sz="2400" b="1" dirty="0" smtClean="0">
                <a:solidFill>
                  <a:schemeClr val="bg1"/>
                </a:solidFill>
                <a:latin typeface="+mj-lt"/>
              </a:rPr>
              <a:t>False</a:t>
            </a:r>
            <a:endParaRPr lang="en-US" sz="2400" b="1" dirty="0">
              <a:solidFill>
                <a:schemeClr val="bg1"/>
              </a:solidFill>
              <a:latin typeface="+mj-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2054"/>
          <p:cNvSpPr>
            <a:spLocks noGrp="1" noChangeArrowheads="1"/>
          </p:cNvSpPr>
          <p:nvPr>
            <p:ph type="ctrTitle"/>
          </p:nvPr>
        </p:nvSpPr>
        <p:spPr>
          <a:xfrm>
            <a:off x="762000" y="3048000"/>
            <a:ext cx="7772400" cy="1143000"/>
          </a:xfrm>
        </p:spPr>
        <p:txBody>
          <a:bodyPr/>
          <a:lstStyle/>
          <a:p>
            <a:pPr lvl="0"/>
            <a:r>
              <a:rPr lang="en-US" sz="3600" kern="1200" dirty="0" smtClean="0">
                <a:solidFill>
                  <a:srgbClr val="000000"/>
                </a:solidFill>
                <a:latin typeface="Times New Roman" pitchFamily="18" charset="0"/>
                <a:ea typeface="+mn-ea"/>
                <a:cs typeface="+mn-cs"/>
              </a:rPr>
              <a:t>Which branch of government contains both the House of Representatives and the Senate?</a:t>
            </a:r>
            <a:br>
              <a:rPr lang="en-US" sz="3600" kern="1200" dirty="0" smtClean="0">
                <a:solidFill>
                  <a:srgbClr val="000000"/>
                </a:solidFill>
                <a:latin typeface="Times New Roman" pitchFamily="18" charset="0"/>
                <a:ea typeface="+mn-ea"/>
                <a:cs typeface="+mn-cs"/>
              </a:rPr>
            </a:br>
            <a:r>
              <a:rPr lang="en-US" sz="3600" kern="1200" dirty="0" smtClean="0">
                <a:solidFill>
                  <a:srgbClr val="000000"/>
                </a:solidFill>
                <a:latin typeface="Times New Roman" pitchFamily="18" charset="0"/>
                <a:ea typeface="+mn-ea"/>
                <a:cs typeface="+mn-cs"/>
              </a:rPr>
              <a:t/>
            </a:r>
            <a:br>
              <a:rPr lang="en-US" sz="3600" kern="1200" dirty="0" smtClean="0">
                <a:solidFill>
                  <a:srgbClr val="000000"/>
                </a:solidFill>
                <a:latin typeface="Times New Roman" pitchFamily="18" charset="0"/>
                <a:ea typeface="+mn-ea"/>
                <a:cs typeface="+mn-cs"/>
              </a:rPr>
            </a:br>
            <a:r>
              <a:rPr lang="en-US" sz="3600" kern="1200" dirty="0" smtClean="0">
                <a:solidFill>
                  <a:srgbClr val="000000"/>
                </a:solidFill>
                <a:latin typeface="Times New Roman" pitchFamily="18" charset="0"/>
                <a:ea typeface="+mn-ea"/>
                <a:cs typeface="+mn-cs"/>
              </a:rPr>
              <a:t>A. Legislative</a:t>
            </a:r>
            <a:br>
              <a:rPr lang="en-US" sz="3600" kern="1200" dirty="0" smtClean="0">
                <a:solidFill>
                  <a:srgbClr val="000000"/>
                </a:solidFill>
                <a:latin typeface="Times New Roman" pitchFamily="18" charset="0"/>
                <a:ea typeface="+mn-ea"/>
                <a:cs typeface="+mn-cs"/>
              </a:rPr>
            </a:br>
            <a:r>
              <a:rPr lang="en-US" sz="3600" kern="1200" dirty="0" smtClean="0">
                <a:solidFill>
                  <a:srgbClr val="000000"/>
                </a:solidFill>
                <a:latin typeface="Times New Roman" pitchFamily="18" charset="0"/>
                <a:ea typeface="+mn-ea"/>
                <a:cs typeface="+mn-cs"/>
              </a:rPr>
              <a:t>B. Judicial</a:t>
            </a:r>
            <a:br>
              <a:rPr lang="en-US" sz="3600" kern="1200" dirty="0" smtClean="0">
                <a:solidFill>
                  <a:srgbClr val="000000"/>
                </a:solidFill>
                <a:latin typeface="Times New Roman" pitchFamily="18" charset="0"/>
                <a:ea typeface="+mn-ea"/>
                <a:cs typeface="+mn-cs"/>
              </a:rPr>
            </a:br>
            <a:r>
              <a:rPr lang="en-US" sz="3600" kern="1200" dirty="0" smtClean="0">
                <a:solidFill>
                  <a:srgbClr val="000000"/>
                </a:solidFill>
                <a:latin typeface="Times New Roman" pitchFamily="18" charset="0"/>
                <a:ea typeface="+mn-ea"/>
                <a:cs typeface="+mn-cs"/>
              </a:rPr>
              <a:t>C. Executive</a:t>
            </a:r>
            <a:r>
              <a:rPr lang="en-US" sz="4000" dirty="0"/>
              <a:t/>
            </a:r>
            <a:br>
              <a:rPr lang="en-US" sz="4000" dirty="0"/>
            </a:br>
            <a:r>
              <a:rPr lang="en-US" sz="4000" dirty="0" smtClean="0"/>
              <a:t/>
            </a:r>
            <a:br>
              <a:rPr lang="en-US" sz="4000" dirty="0" smtClean="0"/>
            </a:br>
            <a:endParaRPr lang="en-US" sz="4000" dirty="0"/>
          </a:p>
        </p:txBody>
      </p:sp>
      <p:pic>
        <p:nvPicPr>
          <p:cNvPr id="7170" name="Picture 2" descr="C:\Users\JASON\AppData\Local\Microsoft\Windows\Temporary Internet Files\Content.IE5\UWR341S1\MC9001495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286000"/>
            <a:ext cx="1934424" cy="29106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AutoShape 1029">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45" name="Rectangle 1033"/>
          <p:cNvSpPr>
            <a:spLocks noGrp="1" noChangeArrowheads="1"/>
          </p:cNvSpPr>
          <p:nvPr>
            <p:ph type="ctrTitle"/>
          </p:nvPr>
        </p:nvSpPr>
        <p:spPr>
          <a:xfrm>
            <a:off x="685800" y="2286000"/>
            <a:ext cx="7772400" cy="1143000"/>
          </a:xfrm>
        </p:spPr>
        <p:txBody>
          <a:bodyPr/>
          <a:lstStyle/>
          <a:p>
            <a:r>
              <a:rPr lang="en-US" dirty="0" smtClean="0"/>
              <a:t>A. Legislative</a:t>
            </a:r>
            <a:endParaRPr lang="en-US" dirty="0"/>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447800"/>
            <a:ext cx="7620000" cy="3108543"/>
          </a:xfrm>
          <a:prstGeom prst="rect">
            <a:avLst/>
          </a:prstGeom>
          <a:noFill/>
        </p:spPr>
        <p:txBody>
          <a:bodyPr wrap="square" rtlCol="0">
            <a:spAutoFit/>
          </a:bodyPr>
          <a:lstStyle/>
          <a:p>
            <a:r>
              <a:rPr lang="en-US" sz="2800" dirty="0" smtClean="0"/>
              <a:t>Which level of government would be responsible for police and fire services in the City of Dalton?</a:t>
            </a:r>
          </a:p>
          <a:p>
            <a:endParaRPr lang="en-US" sz="2800" dirty="0"/>
          </a:p>
          <a:p>
            <a:pPr marL="514350" indent="-514350">
              <a:buAutoNum type="alphaLcPeriod"/>
            </a:pPr>
            <a:r>
              <a:rPr lang="en-US" sz="2800" dirty="0" smtClean="0"/>
              <a:t>Local</a:t>
            </a:r>
          </a:p>
          <a:p>
            <a:pPr marL="514350" indent="-514350">
              <a:buAutoNum type="alphaLcPeriod"/>
            </a:pPr>
            <a:r>
              <a:rPr lang="en-US" sz="2800" dirty="0" smtClean="0"/>
              <a:t>State</a:t>
            </a:r>
          </a:p>
          <a:p>
            <a:pPr marL="514350" indent="-514350">
              <a:buAutoNum type="alphaLcPeriod"/>
            </a:pPr>
            <a:r>
              <a:rPr lang="en-US" sz="2800" dirty="0" smtClean="0"/>
              <a:t>National</a:t>
            </a:r>
            <a:endParaRPr lang="en-US" sz="2800" dirty="0"/>
          </a:p>
          <a:p>
            <a:r>
              <a:rPr lang="en-US" sz="2800" dirty="0" smtClean="0"/>
              <a:t>.</a:t>
            </a:r>
            <a:endParaRPr lang="en-US" sz="2800" dirty="0"/>
          </a:p>
        </p:txBody>
      </p:sp>
      <p:pic>
        <p:nvPicPr>
          <p:cNvPr id="2050" name="Picture 2" descr="C:\Users\JASON\AppData\Local\Microsoft\Windows\Temporary Internet Files\Content.IE5\DW81UW8G\MC90043394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743200"/>
            <a:ext cx="2543175" cy="25431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ASON\AppData\Local\Microsoft\Windows\Temporary Internet Files\Content.IE5\L1D05DRH\MC90005705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3741955"/>
            <a:ext cx="2758745" cy="1628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840" name="Rectangle 1032"/>
          <p:cNvSpPr>
            <a:spLocks noGrp="1" noChangeArrowheads="1"/>
          </p:cNvSpPr>
          <p:nvPr>
            <p:ph type="ctrTitle"/>
          </p:nvPr>
        </p:nvSpPr>
        <p:spPr>
          <a:xfrm>
            <a:off x="685800" y="2286000"/>
            <a:ext cx="7772400" cy="1143000"/>
          </a:xfrm>
        </p:spPr>
        <p:txBody>
          <a:bodyPr/>
          <a:lstStyle/>
          <a:p>
            <a:r>
              <a:rPr lang="en-US" dirty="0" smtClean="0"/>
              <a:t>A. Local</a:t>
            </a:r>
            <a:endParaRPr lang="en-US" dirty="0"/>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0"/>
            <a:ext cx="7772400" cy="1470025"/>
          </a:xfrm>
        </p:spPr>
        <p:txBody>
          <a:bodyPr/>
          <a:lstStyle/>
          <a:p>
            <a:pPr lvl="0"/>
            <a:r>
              <a:rPr lang="en-US" sz="4000" kern="1200" dirty="0">
                <a:solidFill>
                  <a:srgbClr val="000000"/>
                </a:solidFill>
                <a:latin typeface="Times New Roman" pitchFamily="18" charset="0"/>
                <a:ea typeface="+mn-ea"/>
                <a:cs typeface="+mn-cs"/>
              </a:rPr>
              <a:t/>
            </a:r>
            <a:br>
              <a:rPr lang="en-US" sz="4000" kern="1200" dirty="0">
                <a:solidFill>
                  <a:srgbClr val="000000"/>
                </a:solidFill>
                <a:latin typeface="Times New Roman" pitchFamily="18" charset="0"/>
                <a:ea typeface="+mn-ea"/>
                <a:cs typeface="+mn-cs"/>
              </a:rPr>
            </a:br>
            <a:r>
              <a:rPr lang="en-US" dirty="0" smtClean="0"/>
              <a:t/>
            </a:r>
            <a:br>
              <a:rPr lang="en-US" dirty="0" smtClean="0"/>
            </a:br>
            <a:r>
              <a:rPr lang="en-US" dirty="0"/>
              <a:t/>
            </a:r>
            <a:br>
              <a:rPr lang="en-US" dirty="0"/>
            </a:br>
            <a:endParaRPr lang="en-US" dirty="0"/>
          </a:p>
        </p:txBody>
      </p:sp>
      <p:sp>
        <p:nvSpPr>
          <p:cNvPr id="4" name="TextBox 3"/>
          <p:cNvSpPr txBox="1"/>
          <p:nvPr/>
        </p:nvSpPr>
        <p:spPr>
          <a:xfrm>
            <a:off x="914400" y="533400"/>
            <a:ext cx="7315200" cy="5016758"/>
          </a:xfrm>
          <a:prstGeom prst="rect">
            <a:avLst/>
          </a:prstGeom>
          <a:noFill/>
        </p:spPr>
        <p:txBody>
          <a:bodyPr wrap="square" rtlCol="0">
            <a:spAutoFit/>
          </a:bodyPr>
          <a:lstStyle/>
          <a:p>
            <a:r>
              <a:rPr lang="en-US" sz="4000" dirty="0" smtClean="0"/>
              <a:t>Which level of government would be responsible for providing a low-cost health care program for residents of the state of Georgia?</a:t>
            </a:r>
          </a:p>
          <a:p>
            <a:endParaRPr lang="en-US" sz="4000" dirty="0"/>
          </a:p>
          <a:p>
            <a:pPr marL="457200" indent="-457200">
              <a:buAutoNum type="alphaLcPeriod"/>
            </a:pPr>
            <a:r>
              <a:rPr lang="en-US" sz="4000" dirty="0" smtClean="0"/>
              <a:t>Local</a:t>
            </a:r>
          </a:p>
          <a:p>
            <a:pPr marL="457200" indent="-457200">
              <a:buAutoNum type="alphaLcPeriod"/>
            </a:pPr>
            <a:r>
              <a:rPr lang="en-US" sz="4000" dirty="0" smtClean="0"/>
              <a:t>State</a:t>
            </a:r>
          </a:p>
          <a:p>
            <a:pPr marL="457200" indent="-457200">
              <a:buAutoNum type="alphaLcPeriod"/>
            </a:pPr>
            <a:r>
              <a:rPr lang="en-US" sz="4000" dirty="0" smtClean="0"/>
              <a:t>National</a:t>
            </a:r>
            <a:endParaRPr lang="en-US" sz="4000" dirty="0"/>
          </a:p>
        </p:txBody>
      </p:sp>
      <p:pic>
        <p:nvPicPr>
          <p:cNvPr id="8194" name="Picture 2" descr="C:\Users\JASON\AppData\Local\Microsoft\Windows\Temporary Internet Files\Content.IE5\L1D05DRH\MC9003590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3380874"/>
            <a:ext cx="1815084" cy="16422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35" name="Rectangle 1031"/>
          <p:cNvSpPr>
            <a:spLocks noGrp="1" noChangeArrowheads="1"/>
          </p:cNvSpPr>
          <p:nvPr>
            <p:ph type="ctrTitle"/>
          </p:nvPr>
        </p:nvSpPr>
        <p:spPr>
          <a:xfrm>
            <a:off x="609600" y="2286000"/>
            <a:ext cx="7772400" cy="1143000"/>
          </a:xfrm>
        </p:spPr>
        <p:txBody>
          <a:bodyPr/>
          <a:lstStyle/>
          <a:p>
            <a:r>
              <a:rPr lang="en-US" dirty="0" smtClean="0"/>
              <a:t>B. State</a:t>
            </a:r>
            <a:endParaRPr lang="en-US" dirty="0"/>
          </a:p>
        </p:txBody>
      </p:sp>
      <p:sp>
        <p:nvSpPr>
          <p:cNvPr id="124936"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1030"/>
          <p:cNvSpPr>
            <a:spLocks noGrp="1" noChangeArrowheads="1"/>
          </p:cNvSpPr>
          <p:nvPr>
            <p:ph type="ctrTitle"/>
          </p:nvPr>
        </p:nvSpPr>
        <p:spPr>
          <a:xfrm>
            <a:off x="762000" y="3429000"/>
            <a:ext cx="7772400" cy="1143000"/>
          </a:xfrm>
        </p:spPr>
        <p:txBody>
          <a:bodyPr/>
          <a:lstStyle/>
          <a:p>
            <a:pPr lvl="0" algn="l"/>
            <a:r>
              <a:rPr lang="en-US" sz="4000" kern="1200" dirty="0" smtClean="0">
                <a:solidFill>
                  <a:srgbClr val="000000"/>
                </a:solidFill>
                <a:latin typeface="Times New Roman" pitchFamily="18" charset="0"/>
                <a:ea typeface="+mn-ea"/>
                <a:cs typeface="+mn-cs"/>
              </a:rPr>
              <a:t>Which level of government would be responsible for opening parks and providing garbage services in your town?</a:t>
            </a:r>
            <a:br>
              <a:rPr lang="en-US" sz="4000" kern="1200" dirty="0" smtClean="0">
                <a:solidFill>
                  <a:srgbClr val="000000"/>
                </a:solidFill>
                <a:latin typeface="Times New Roman" pitchFamily="18" charset="0"/>
                <a:ea typeface="+mn-ea"/>
                <a:cs typeface="+mn-cs"/>
              </a:rPr>
            </a:br>
            <a:r>
              <a:rPr lang="en-US" sz="4000" kern="1200" dirty="0">
                <a:solidFill>
                  <a:srgbClr val="000000"/>
                </a:solidFill>
                <a:latin typeface="Times New Roman" pitchFamily="18" charset="0"/>
                <a:ea typeface="+mn-ea"/>
                <a:cs typeface="+mn-cs"/>
              </a:rPr>
              <a:t/>
            </a:r>
            <a:br>
              <a:rPr lang="en-US" sz="4000" kern="1200" dirty="0">
                <a:solidFill>
                  <a:srgbClr val="000000"/>
                </a:solidFill>
                <a:latin typeface="Times New Roman" pitchFamily="18" charset="0"/>
                <a:ea typeface="+mn-ea"/>
                <a:cs typeface="+mn-cs"/>
              </a:rPr>
            </a:br>
            <a:r>
              <a:rPr lang="en-US" sz="4000" kern="1200" dirty="0" smtClean="0">
                <a:solidFill>
                  <a:srgbClr val="000000"/>
                </a:solidFill>
                <a:latin typeface="Times New Roman" pitchFamily="18" charset="0"/>
                <a:ea typeface="+mn-ea"/>
                <a:cs typeface="+mn-cs"/>
              </a:rPr>
              <a:t>A. local</a:t>
            </a:r>
            <a:br>
              <a:rPr lang="en-US" sz="4000" kern="1200" dirty="0" smtClean="0">
                <a:solidFill>
                  <a:srgbClr val="000000"/>
                </a:solidFill>
                <a:latin typeface="Times New Roman" pitchFamily="18" charset="0"/>
                <a:ea typeface="+mn-ea"/>
                <a:cs typeface="+mn-cs"/>
              </a:rPr>
            </a:br>
            <a:r>
              <a:rPr lang="en-US" sz="4000" kern="1200" dirty="0" smtClean="0">
                <a:solidFill>
                  <a:srgbClr val="000000"/>
                </a:solidFill>
                <a:latin typeface="Times New Roman" pitchFamily="18" charset="0"/>
                <a:ea typeface="+mn-ea"/>
                <a:cs typeface="+mn-cs"/>
              </a:rPr>
              <a:t>B. State</a:t>
            </a:r>
            <a:br>
              <a:rPr lang="en-US" sz="4000" kern="1200" dirty="0" smtClean="0">
                <a:solidFill>
                  <a:srgbClr val="000000"/>
                </a:solidFill>
                <a:latin typeface="Times New Roman" pitchFamily="18" charset="0"/>
                <a:ea typeface="+mn-ea"/>
                <a:cs typeface="+mn-cs"/>
              </a:rPr>
            </a:br>
            <a:r>
              <a:rPr lang="en-US" sz="4000" kern="1200" dirty="0" smtClean="0">
                <a:solidFill>
                  <a:srgbClr val="000000"/>
                </a:solidFill>
                <a:latin typeface="Times New Roman" pitchFamily="18" charset="0"/>
                <a:ea typeface="+mn-ea"/>
                <a:cs typeface="+mn-cs"/>
              </a:rPr>
              <a:t>C. National</a:t>
            </a:r>
            <a:r>
              <a:rPr lang="en-US" sz="4000" kern="1200" dirty="0">
                <a:solidFill>
                  <a:srgbClr val="000000"/>
                </a:solidFill>
                <a:latin typeface="Times New Roman" pitchFamily="18" charset="0"/>
                <a:ea typeface="+mn-ea"/>
                <a:cs typeface="+mn-cs"/>
              </a:rPr>
              <a:t/>
            </a:r>
            <a:br>
              <a:rPr lang="en-US" sz="4000" kern="1200" dirty="0">
                <a:solidFill>
                  <a:srgbClr val="000000"/>
                </a:solidFill>
                <a:latin typeface="Times New Roman" pitchFamily="18" charset="0"/>
                <a:ea typeface="+mn-ea"/>
                <a:cs typeface="+mn-cs"/>
              </a:rPr>
            </a:br>
            <a:r>
              <a:rPr lang="en-US" sz="4000" dirty="0" smtClean="0"/>
              <a:t>.</a:t>
            </a:r>
            <a:br>
              <a:rPr lang="en-US" sz="4000" dirty="0" smtClean="0"/>
            </a:br>
            <a:r>
              <a:rPr lang="en-US" sz="4000" dirty="0"/>
              <a:t/>
            </a:r>
            <a:br>
              <a:rPr lang="en-US" sz="4000" dirty="0"/>
            </a:br>
            <a:endParaRPr lang="en-US" sz="4000" dirty="0"/>
          </a:p>
        </p:txBody>
      </p:sp>
      <p:pic>
        <p:nvPicPr>
          <p:cNvPr id="9218" name="Picture 2" descr="C:\Users\JASON\AppData\Local\Microsoft\Windows\Temporary Internet Files\Content.IE5\X5U4OR67\MC90031193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2645" y="2895600"/>
            <a:ext cx="1825142" cy="1614830"/>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JASON\AppData\Local\Microsoft\Windows\Temporary Internet Files\Content.IE5\KD3YT5Y8\MC90033516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1219" y="3886200"/>
            <a:ext cx="1811426" cy="14822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1" name="Rectangle 2055"/>
          <p:cNvSpPr>
            <a:spLocks noGrp="1" noChangeArrowheads="1"/>
          </p:cNvSpPr>
          <p:nvPr>
            <p:ph type="ctrTitle"/>
          </p:nvPr>
        </p:nvSpPr>
        <p:spPr>
          <a:xfrm>
            <a:off x="685800" y="2286000"/>
            <a:ext cx="7772400" cy="1143000"/>
          </a:xfrm>
        </p:spPr>
        <p:txBody>
          <a:bodyPr/>
          <a:lstStyle/>
          <a:p>
            <a:r>
              <a:rPr lang="en-US" dirty="0" smtClean="0"/>
              <a:t>A. Local</a:t>
            </a:r>
            <a:endParaRPr lang="en-US" dirty="0"/>
          </a:p>
        </p:txBody>
      </p:sp>
      <p:sp>
        <p:nvSpPr>
          <p:cNvPr id="129032" name="Rectangle 205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8" name="Rectangle 1030"/>
          <p:cNvSpPr>
            <a:spLocks noGrp="1" noChangeArrowheads="1"/>
          </p:cNvSpPr>
          <p:nvPr>
            <p:ph type="ctrTitle"/>
          </p:nvPr>
        </p:nvSpPr>
        <p:spPr>
          <a:xfrm>
            <a:off x="685800" y="2667000"/>
            <a:ext cx="7772400" cy="1143000"/>
          </a:xfrm>
        </p:spPr>
        <p:txBody>
          <a:bodyPr/>
          <a:lstStyle/>
          <a:p>
            <a:r>
              <a:rPr lang="en-US" sz="3600" dirty="0" smtClean="0"/>
              <a:t>Which level of government is responsible for providing services such as the military and postal services?</a:t>
            </a:r>
            <a:br>
              <a:rPr lang="en-US" sz="3600" dirty="0" smtClean="0"/>
            </a:br>
            <a:r>
              <a:rPr lang="en-US" sz="3600" dirty="0"/>
              <a:t/>
            </a:r>
            <a:br>
              <a:rPr lang="en-US" sz="3600" dirty="0"/>
            </a:br>
            <a:r>
              <a:rPr lang="en-US" sz="3600" dirty="0" smtClean="0"/>
              <a:t>A. State</a:t>
            </a:r>
            <a:br>
              <a:rPr lang="en-US" sz="3600" dirty="0" smtClean="0"/>
            </a:br>
            <a:r>
              <a:rPr lang="en-US" sz="3600" dirty="0" smtClean="0"/>
              <a:t>B. Local</a:t>
            </a:r>
            <a:br>
              <a:rPr lang="en-US" sz="3600" dirty="0" smtClean="0"/>
            </a:br>
            <a:r>
              <a:rPr lang="en-US" sz="3600" dirty="0" smtClean="0"/>
              <a:t>C. National</a:t>
            </a:r>
            <a:endParaRPr lang="en-US" sz="3600" dirty="0"/>
          </a:p>
        </p:txBody>
      </p:sp>
      <p:pic>
        <p:nvPicPr>
          <p:cNvPr id="10242" name="Picture 2" descr="C:\Users\JASON\AppData\Local\Microsoft\Windows\Temporary Internet Files\Content.IE5\3H112C9W\MC90043249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3200400"/>
            <a:ext cx="1981200" cy="186690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JASON\AppData\Local\Microsoft\Windows\Temporary Internet Files\Content.IE5\438MJW3F\MC90005677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3200400"/>
            <a:ext cx="947318" cy="18333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27" name="Rectangle 2055"/>
          <p:cNvSpPr>
            <a:spLocks noGrp="1" noChangeArrowheads="1"/>
          </p:cNvSpPr>
          <p:nvPr>
            <p:ph type="ctrTitle"/>
          </p:nvPr>
        </p:nvSpPr>
        <p:spPr>
          <a:xfrm>
            <a:off x="685800" y="2286000"/>
            <a:ext cx="7772400" cy="1143000"/>
          </a:xfrm>
        </p:spPr>
        <p:txBody>
          <a:bodyPr/>
          <a:lstStyle/>
          <a:p>
            <a:r>
              <a:rPr lang="en-US" dirty="0" smtClean="0"/>
              <a:t>C. National</a:t>
            </a:r>
            <a:endParaRPr lang="en-US" dirty="0"/>
          </a:p>
        </p:txBody>
      </p:sp>
      <p:sp>
        <p:nvSpPr>
          <p:cNvPr id="133128" name="Rectangle 205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696062" y="3048517"/>
            <a:ext cx="6248400" cy="1754326"/>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742950" indent="-742950">
              <a:buAutoNum type="alphaLcPeriod"/>
            </a:pPr>
            <a:r>
              <a:rPr lang="en-US" sz="3600" dirty="0" smtClean="0">
                <a:solidFill>
                  <a:schemeClr val="bg1"/>
                </a:solidFill>
              </a:rPr>
              <a:t>Legislative</a:t>
            </a:r>
          </a:p>
          <a:p>
            <a:pPr marL="742950" indent="-742950">
              <a:buAutoNum type="alphaLcPeriod"/>
            </a:pPr>
            <a:r>
              <a:rPr lang="en-US" sz="3600" dirty="0" smtClean="0">
                <a:solidFill>
                  <a:schemeClr val="bg1"/>
                </a:solidFill>
              </a:rPr>
              <a:t>Judicial</a:t>
            </a:r>
          </a:p>
          <a:p>
            <a:pPr marL="742950" indent="-742950">
              <a:buAutoNum type="alphaLcPeriod"/>
            </a:pPr>
            <a:r>
              <a:rPr lang="en-US" sz="3600" dirty="0" smtClean="0">
                <a:solidFill>
                  <a:schemeClr val="bg1"/>
                </a:solidFill>
              </a:rPr>
              <a:t>Executive</a:t>
            </a:r>
            <a:endParaRPr lang="en-US" sz="3600" dirty="0">
              <a:solidFill>
                <a:schemeClr val="bg1"/>
              </a:solidFill>
            </a:endParaRPr>
          </a:p>
        </p:txBody>
      </p:sp>
      <p:sp>
        <p:nvSpPr>
          <p:cNvPr id="3075" name="Text Box 3"/>
          <p:cNvSpPr txBox="1">
            <a:spLocks noChangeArrowheads="1"/>
          </p:cNvSpPr>
          <p:nvPr/>
        </p:nvSpPr>
        <p:spPr bwMode="auto">
          <a:xfrm>
            <a:off x="4937125" y="2863850"/>
            <a:ext cx="18415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endParaRPr lang="en-US" sz="2400"/>
          </a:p>
        </p:txBody>
      </p:sp>
      <p:sp>
        <p:nvSpPr>
          <p:cNvPr id="3" name="TextBox 2"/>
          <p:cNvSpPr txBox="1"/>
          <p:nvPr/>
        </p:nvSpPr>
        <p:spPr>
          <a:xfrm>
            <a:off x="990600" y="685800"/>
            <a:ext cx="7006166" cy="1200329"/>
          </a:xfrm>
          <a:prstGeom prst="rect">
            <a:avLst/>
          </a:prstGeom>
          <a:noFill/>
        </p:spPr>
        <p:txBody>
          <a:bodyPr wrap="square" rtlCol="0">
            <a:spAutoFit/>
          </a:bodyPr>
          <a:lstStyle/>
          <a:p>
            <a:r>
              <a:rPr lang="en-US" sz="3600" dirty="0" smtClean="0"/>
              <a:t>Which branch of government is responsible for enforcing laws?</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4" name="Rectangle 1030"/>
          <p:cNvSpPr>
            <a:spLocks noGrp="1" noChangeArrowheads="1"/>
          </p:cNvSpPr>
          <p:nvPr>
            <p:ph type="ctrTitle"/>
          </p:nvPr>
        </p:nvSpPr>
        <p:spPr>
          <a:xfrm>
            <a:off x="762000" y="3048000"/>
            <a:ext cx="7772400" cy="1143000"/>
          </a:xfrm>
        </p:spPr>
        <p:txBody>
          <a:bodyPr/>
          <a:lstStyle/>
          <a:p>
            <a:pPr lvl="0"/>
            <a:r>
              <a:rPr lang="en-US" sz="4000" kern="1200" dirty="0">
                <a:solidFill>
                  <a:srgbClr val="000000"/>
                </a:solidFill>
                <a:latin typeface="Times New Roman" pitchFamily="18" charset="0"/>
                <a:ea typeface="+mn-ea"/>
                <a:cs typeface="+mn-cs"/>
              </a:rPr>
              <a:t/>
            </a:r>
            <a:br>
              <a:rPr lang="en-US" sz="4000" kern="1200" dirty="0">
                <a:solidFill>
                  <a:srgbClr val="000000"/>
                </a:solidFill>
                <a:latin typeface="Times New Roman" pitchFamily="18" charset="0"/>
                <a:ea typeface="+mn-ea"/>
                <a:cs typeface="+mn-cs"/>
              </a:rPr>
            </a:br>
            <a:r>
              <a:rPr lang="en-US" sz="4000" dirty="0" smtClean="0"/>
              <a:t/>
            </a:r>
            <a:br>
              <a:rPr lang="en-US" sz="4000" dirty="0" smtClean="0"/>
            </a:br>
            <a:endParaRPr lang="en-US" sz="4000" dirty="0"/>
          </a:p>
        </p:txBody>
      </p:sp>
      <p:sp>
        <p:nvSpPr>
          <p:cNvPr id="3" name="TextBox 2"/>
          <p:cNvSpPr txBox="1"/>
          <p:nvPr/>
        </p:nvSpPr>
        <p:spPr>
          <a:xfrm>
            <a:off x="838200" y="1676400"/>
            <a:ext cx="7772400" cy="3970318"/>
          </a:xfrm>
          <a:prstGeom prst="rect">
            <a:avLst/>
          </a:prstGeom>
          <a:noFill/>
        </p:spPr>
        <p:txBody>
          <a:bodyPr wrap="square" rtlCol="0">
            <a:spAutoFit/>
          </a:bodyPr>
          <a:lstStyle/>
          <a:p>
            <a:r>
              <a:rPr lang="en-US" sz="3200" dirty="0" smtClean="0"/>
              <a:t>Which level of government is responsible for paying teachers, funding hospitals, and building interstate highways in Georgia?</a:t>
            </a:r>
          </a:p>
          <a:p>
            <a:endParaRPr lang="en-US" sz="3200" dirty="0"/>
          </a:p>
          <a:p>
            <a:pPr marL="514350" indent="-514350">
              <a:buAutoNum type="alphaLcPeriod"/>
            </a:pPr>
            <a:r>
              <a:rPr lang="en-US" sz="3200" dirty="0" smtClean="0"/>
              <a:t>State</a:t>
            </a:r>
          </a:p>
          <a:p>
            <a:pPr marL="514350" indent="-514350">
              <a:buAutoNum type="alphaLcPeriod"/>
            </a:pPr>
            <a:r>
              <a:rPr lang="en-US" sz="3200" dirty="0" smtClean="0"/>
              <a:t>National</a:t>
            </a:r>
          </a:p>
          <a:p>
            <a:pPr marL="514350" indent="-514350">
              <a:buAutoNum type="alphaLcPeriod"/>
            </a:pPr>
            <a:r>
              <a:rPr lang="en-US" sz="3200" dirty="0" smtClean="0"/>
              <a:t>Local</a:t>
            </a:r>
          </a:p>
          <a:p>
            <a:endParaRPr lang="en-US" sz="2800" dirty="0"/>
          </a:p>
        </p:txBody>
      </p:sp>
      <p:pic>
        <p:nvPicPr>
          <p:cNvPr id="11266" name="Picture 2" descr="C:\Program Files\Microsoft Office\MEDIA\CAGCAT10\j030125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810000"/>
            <a:ext cx="1829714" cy="1565453"/>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descr="C:\Users\JASON\AppData\Local\Microsoft\Windows\Temporary Internet Files\Content.IE5\438MJW3F\MC90019848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3776438"/>
            <a:ext cx="1686208" cy="1632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7223" name="Rectangle 1031"/>
          <p:cNvSpPr>
            <a:spLocks noGrp="1" noChangeArrowheads="1"/>
          </p:cNvSpPr>
          <p:nvPr>
            <p:ph type="ctrTitle"/>
          </p:nvPr>
        </p:nvSpPr>
        <p:spPr>
          <a:xfrm>
            <a:off x="685800" y="2286000"/>
            <a:ext cx="7772400" cy="1143000"/>
          </a:xfrm>
        </p:spPr>
        <p:txBody>
          <a:bodyPr/>
          <a:lstStyle/>
          <a:p>
            <a:r>
              <a:rPr lang="en-US" dirty="0" smtClean="0"/>
              <a:t>A. State</a:t>
            </a:r>
            <a:endParaRPr lang="en-US" dirty="0"/>
          </a:p>
        </p:txBody>
      </p:sp>
      <p:sp>
        <p:nvSpPr>
          <p:cNvPr id="137224"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71" name="Rectangle 2055"/>
          <p:cNvSpPr>
            <a:spLocks noGrp="1" noChangeArrowheads="1"/>
          </p:cNvSpPr>
          <p:nvPr>
            <p:ph type="subTitle" idx="1"/>
          </p:nvPr>
        </p:nvSpPr>
        <p:spPr>
          <a:xfrm>
            <a:off x="952500" y="838200"/>
            <a:ext cx="7239000" cy="1676400"/>
          </a:xfrm>
        </p:spPr>
        <p:txBody>
          <a:bodyPr/>
          <a:lstStyle/>
          <a:p>
            <a:r>
              <a:rPr lang="en-US" dirty="0" smtClean="0"/>
              <a:t>Which of the following people is the leader of the  nation’s executive branch of government?</a:t>
            </a:r>
          </a:p>
          <a:p>
            <a:endParaRPr lang="en-US" sz="2400" dirty="0">
              <a:solidFill>
                <a:schemeClr val="accent3"/>
              </a:solidFill>
            </a:endParaRPr>
          </a:p>
          <a:p>
            <a:pPr marL="457200" indent="-457200">
              <a:buAutoNum type="alphaLcPeriod"/>
            </a:pPr>
            <a:r>
              <a:rPr lang="en-US" sz="2400" dirty="0" smtClean="0">
                <a:solidFill>
                  <a:schemeClr val="accent3"/>
                </a:solidFill>
              </a:rPr>
              <a:t>Governor</a:t>
            </a:r>
          </a:p>
          <a:p>
            <a:pPr marL="457200" indent="-457200">
              <a:buAutoNum type="alphaLcPeriod"/>
            </a:pPr>
            <a:r>
              <a:rPr lang="en-US" sz="2400" dirty="0" smtClean="0">
                <a:solidFill>
                  <a:schemeClr val="accent3"/>
                </a:solidFill>
              </a:rPr>
              <a:t>President</a:t>
            </a:r>
          </a:p>
          <a:p>
            <a:pPr marL="457200" indent="-457200">
              <a:buAutoNum type="alphaLcPeriod"/>
            </a:pPr>
            <a:r>
              <a:rPr lang="en-US" sz="2400" dirty="0" smtClean="0">
                <a:solidFill>
                  <a:schemeClr val="accent3"/>
                </a:solidFill>
              </a:rPr>
              <a:t>Supreme Court Justice</a:t>
            </a:r>
            <a:endParaRPr lang="en-US" sz="2400" dirty="0">
              <a:solidFill>
                <a:schemeClr val="accent3"/>
              </a:solidFill>
            </a:endParaRPr>
          </a:p>
        </p:txBody>
      </p:sp>
      <p:pic>
        <p:nvPicPr>
          <p:cNvPr id="12290" name="Picture 2" descr="C:\Users\JASON\AppData\Local\Microsoft\Windows\Temporary Internet Files\Content.IE5\3H112C9W\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857" y="2514600"/>
            <a:ext cx="2209571" cy="22095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319" name="Rectangle 1031"/>
          <p:cNvSpPr>
            <a:spLocks noGrp="1" noChangeArrowheads="1"/>
          </p:cNvSpPr>
          <p:nvPr>
            <p:ph type="ctrTitle"/>
          </p:nvPr>
        </p:nvSpPr>
        <p:spPr>
          <a:xfrm>
            <a:off x="685800" y="2286000"/>
            <a:ext cx="7772400" cy="1143000"/>
          </a:xfrm>
        </p:spPr>
        <p:txBody>
          <a:bodyPr/>
          <a:lstStyle/>
          <a:p>
            <a:r>
              <a:rPr lang="en-US" dirty="0" smtClean="0"/>
              <a:t>b. President</a:t>
            </a:r>
            <a:endParaRPr lang="en-US" dirty="0"/>
          </a:p>
        </p:txBody>
      </p:sp>
      <p:sp>
        <p:nvSpPr>
          <p:cNvPr id="141320"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7" name="Rectangle 2055"/>
          <p:cNvSpPr>
            <a:spLocks noGrp="1" noChangeArrowheads="1"/>
          </p:cNvSpPr>
          <p:nvPr>
            <p:ph type="subTitle" idx="1"/>
          </p:nvPr>
        </p:nvSpPr>
        <p:spPr>
          <a:xfrm>
            <a:off x="1066800" y="1447800"/>
            <a:ext cx="6400800" cy="1752600"/>
          </a:xfrm>
        </p:spPr>
        <p:txBody>
          <a:bodyPr/>
          <a:lstStyle/>
          <a:p>
            <a:r>
              <a:rPr lang="en-US" dirty="0" smtClean="0"/>
              <a:t>Which level of government is headed by the Mayor?</a:t>
            </a:r>
          </a:p>
          <a:p>
            <a:endParaRPr lang="en-US" dirty="0"/>
          </a:p>
          <a:p>
            <a:pPr marL="514350" indent="-514350">
              <a:buAutoNum type="alphaLcPeriod"/>
            </a:pPr>
            <a:r>
              <a:rPr lang="en-US" dirty="0" smtClean="0"/>
              <a:t>Local</a:t>
            </a:r>
          </a:p>
          <a:p>
            <a:pPr marL="514350" indent="-514350">
              <a:buAutoNum type="alphaLcPeriod"/>
            </a:pPr>
            <a:r>
              <a:rPr lang="en-US" dirty="0" smtClean="0"/>
              <a:t>State</a:t>
            </a:r>
          </a:p>
          <a:p>
            <a:pPr marL="514350" indent="-514350">
              <a:buAutoNum type="alphaLcPeriod"/>
            </a:pPr>
            <a:r>
              <a:rPr lang="en-US" dirty="0" smtClean="0"/>
              <a:t>National</a:t>
            </a:r>
            <a:endParaRPr lang="en-US" dirty="0"/>
          </a:p>
          <a:p>
            <a:endParaRPr lang="en-US" dirty="0" smtClean="0"/>
          </a:p>
        </p:txBody>
      </p:sp>
      <p:pic>
        <p:nvPicPr>
          <p:cNvPr id="3074" name="Picture 2" descr="C:\Users\JASON\AppData\Local\Microsoft\Windows\Temporary Internet Files\Content.IE5\3H112C9W\MC9002310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047998"/>
            <a:ext cx="2410567" cy="16515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6" name="Rectangle 8"/>
          <p:cNvSpPr>
            <a:spLocks noGrp="1" noChangeArrowheads="1"/>
          </p:cNvSpPr>
          <p:nvPr>
            <p:ph type="ctrTitle"/>
          </p:nvPr>
        </p:nvSpPr>
        <p:spPr>
          <a:xfrm>
            <a:off x="685800" y="2286000"/>
            <a:ext cx="7772400" cy="1143000"/>
          </a:xfrm>
        </p:spPr>
        <p:txBody>
          <a:bodyPr/>
          <a:lstStyle/>
          <a:p>
            <a:r>
              <a:rPr lang="en-US" dirty="0" smtClean="0"/>
              <a:t>A. Local</a:t>
            </a:r>
            <a:endParaRPr lang="en-US" dirty="0"/>
          </a:p>
        </p:txBody>
      </p:sp>
      <p:sp>
        <p:nvSpPr>
          <p:cNvPr id="145417" name="Rectangle 9"/>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3" name="Rectangle 1031"/>
          <p:cNvSpPr>
            <a:spLocks noGrp="1" noChangeArrowheads="1"/>
          </p:cNvSpPr>
          <p:nvPr>
            <p:ph type="subTitle" idx="1"/>
          </p:nvPr>
        </p:nvSpPr>
        <p:spPr>
          <a:xfrm>
            <a:off x="1371600" y="2133600"/>
            <a:ext cx="6400800" cy="1752600"/>
          </a:xfrm>
        </p:spPr>
        <p:txBody>
          <a:bodyPr/>
          <a:lstStyle/>
          <a:p>
            <a:r>
              <a:rPr lang="en-US" dirty="0" smtClean="0"/>
              <a:t>Which level of government is headed by the Governor?</a:t>
            </a:r>
            <a:endParaRPr lang="en-US" dirty="0"/>
          </a:p>
        </p:txBody>
      </p:sp>
      <p:sp>
        <p:nvSpPr>
          <p:cNvPr id="2" name="TextBox 1"/>
          <p:cNvSpPr txBox="1"/>
          <p:nvPr/>
        </p:nvSpPr>
        <p:spPr>
          <a:xfrm>
            <a:off x="168442" y="3624590"/>
            <a:ext cx="9067800" cy="1384995"/>
          </a:xfrm>
          <a:prstGeom prst="rect">
            <a:avLst/>
          </a:prstGeom>
          <a:noFill/>
        </p:spPr>
        <p:txBody>
          <a:bodyPr wrap="square" rtlCol="0">
            <a:spAutoFit/>
          </a:bodyPr>
          <a:lstStyle/>
          <a:p>
            <a:pPr marL="514350" indent="-514350">
              <a:buAutoNum type="alphaUcPeriod"/>
            </a:pPr>
            <a:r>
              <a:rPr lang="en-US" sz="2800" dirty="0" smtClean="0"/>
              <a:t>State</a:t>
            </a:r>
          </a:p>
          <a:p>
            <a:pPr marL="514350" indent="-514350">
              <a:buAutoNum type="alphaUcPeriod"/>
            </a:pPr>
            <a:r>
              <a:rPr lang="en-US" sz="2800" dirty="0" smtClean="0"/>
              <a:t>Local</a:t>
            </a:r>
          </a:p>
          <a:p>
            <a:pPr marL="514350" indent="-514350">
              <a:buAutoNum type="alphaUcPeriod"/>
            </a:pPr>
            <a:r>
              <a:rPr lang="en-US" sz="2800" dirty="0" smtClean="0"/>
              <a:t>National</a:t>
            </a:r>
            <a:endParaRPr lang="en-US" sz="2800" dirty="0"/>
          </a:p>
        </p:txBody>
      </p:sp>
      <p:pic>
        <p:nvPicPr>
          <p:cNvPr id="13314" name="Picture 2" descr="C:\Users\JASON\AppData\Local\Microsoft\Windows\Temporary Internet Files\Content.IE5\3H112C9W\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899496"/>
            <a:ext cx="2438171" cy="24381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511" name="Rectangle 7"/>
          <p:cNvSpPr>
            <a:spLocks noGrp="1" noChangeArrowheads="1"/>
          </p:cNvSpPr>
          <p:nvPr>
            <p:ph type="ctrTitle"/>
          </p:nvPr>
        </p:nvSpPr>
        <p:spPr>
          <a:xfrm>
            <a:off x="685800" y="2286000"/>
            <a:ext cx="7772400" cy="1143000"/>
          </a:xfrm>
        </p:spPr>
        <p:txBody>
          <a:bodyPr/>
          <a:lstStyle/>
          <a:p>
            <a:r>
              <a:rPr lang="en-US" dirty="0" smtClean="0"/>
              <a:t>State</a:t>
            </a:r>
            <a:endParaRPr lang="en-US" dirty="0"/>
          </a:p>
        </p:txBody>
      </p:sp>
      <p:sp>
        <p:nvSpPr>
          <p:cNvPr id="149512"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9" name="Rectangle 1031"/>
          <p:cNvSpPr>
            <a:spLocks noGrp="1" noChangeArrowheads="1"/>
          </p:cNvSpPr>
          <p:nvPr>
            <p:ph type="subTitle" idx="1"/>
          </p:nvPr>
        </p:nvSpPr>
        <p:spPr>
          <a:xfrm>
            <a:off x="1600200" y="1066800"/>
            <a:ext cx="6400800" cy="1752600"/>
          </a:xfrm>
        </p:spPr>
        <p:txBody>
          <a:bodyPr/>
          <a:lstStyle/>
          <a:p>
            <a:r>
              <a:rPr lang="en-US" sz="4000" dirty="0" smtClean="0"/>
              <a:t>Which of the following is the name of the group that makes laws in the state of Georgia?</a:t>
            </a:r>
          </a:p>
          <a:p>
            <a:pPr marL="742950" indent="-742950">
              <a:buAutoNum type="alphaLcPeriod"/>
            </a:pPr>
            <a:r>
              <a:rPr lang="en-US" sz="4000" dirty="0" smtClean="0"/>
              <a:t>General Assembly</a:t>
            </a:r>
          </a:p>
          <a:p>
            <a:pPr marL="742950" indent="-742950">
              <a:buAutoNum type="alphaLcPeriod"/>
            </a:pPr>
            <a:r>
              <a:rPr lang="en-US" sz="4000" dirty="0" smtClean="0"/>
              <a:t>Governor’s Party</a:t>
            </a:r>
          </a:p>
          <a:p>
            <a:pPr marL="742950" indent="-742950">
              <a:buAutoNum type="alphaLcPeriod"/>
            </a:pPr>
            <a:r>
              <a:rPr lang="en-US" sz="4000" dirty="0" smtClean="0"/>
              <a:t>City Council</a:t>
            </a:r>
            <a:endParaRPr lang="en-US" sz="4000" dirty="0"/>
          </a:p>
        </p:txBody>
      </p:sp>
      <p:pic>
        <p:nvPicPr>
          <p:cNvPr id="14338" name="Picture 2" descr="C:\Users\JASON\AppData\Local\Microsoft\Windows\Temporary Internet Files\Content.IE5\3H112C9W\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733800"/>
            <a:ext cx="2438171" cy="24381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7" name="Rectangle 7"/>
          <p:cNvSpPr>
            <a:spLocks noGrp="1" noChangeArrowheads="1"/>
          </p:cNvSpPr>
          <p:nvPr>
            <p:ph type="ctrTitle"/>
          </p:nvPr>
        </p:nvSpPr>
        <p:spPr>
          <a:xfrm>
            <a:off x="685800" y="2286000"/>
            <a:ext cx="7772400" cy="1143000"/>
          </a:xfrm>
        </p:spPr>
        <p:txBody>
          <a:bodyPr/>
          <a:lstStyle/>
          <a:p>
            <a:r>
              <a:rPr lang="en-US" dirty="0" smtClean="0"/>
              <a:t>A. General Assembly</a:t>
            </a:r>
            <a:endParaRPr lang="en-US" dirty="0"/>
          </a:p>
        </p:txBody>
      </p:sp>
      <p:sp>
        <p:nvSpPr>
          <p:cNvPr id="153608"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447800" y="3168650"/>
            <a:ext cx="6248400"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3600">
              <a:solidFill>
                <a:schemeClr val="bg1"/>
              </a:solidFill>
            </a:endParaRPr>
          </a:p>
        </p:txBody>
      </p:sp>
      <p:sp>
        <p:nvSpPr>
          <p:cNvPr id="54277" name="AutoShape 5">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8" name="Text Box 6"/>
          <p:cNvSpPr txBox="1">
            <a:spLocks noChangeArrowheads="1"/>
          </p:cNvSpPr>
          <p:nvPr/>
        </p:nvSpPr>
        <p:spPr bwMode="auto">
          <a:xfrm>
            <a:off x="4752975" y="2555875"/>
            <a:ext cx="18415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endParaRPr lang="en-US" sz="2400"/>
          </a:p>
        </p:txBody>
      </p:sp>
      <p:sp>
        <p:nvSpPr>
          <p:cNvPr id="54281" name="Rectangle 9"/>
          <p:cNvSpPr>
            <a:spLocks noGrp="1" noChangeArrowheads="1"/>
          </p:cNvSpPr>
          <p:nvPr>
            <p:ph type="ctrTitle"/>
          </p:nvPr>
        </p:nvSpPr>
        <p:spPr>
          <a:xfrm>
            <a:off x="685800" y="2286000"/>
            <a:ext cx="7772400" cy="1143000"/>
          </a:xfrm>
        </p:spPr>
        <p:txBody>
          <a:bodyPr/>
          <a:lstStyle/>
          <a:p>
            <a:r>
              <a:rPr lang="en-US" dirty="0" smtClean="0"/>
              <a:t>C. </a:t>
            </a:r>
            <a:endParaRPr lang="en-US" dirty="0"/>
          </a:p>
        </p:txBody>
      </p:sp>
      <p:sp>
        <p:nvSpPr>
          <p:cNvPr id="54282" name="Rectangle 10"/>
          <p:cNvSpPr>
            <a:spLocks noGrp="1" noChangeArrowheads="1"/>
          </p:cNvSpPr>
          <p:nvPr>
            <p:ph type="subTitle" idx="1"/>
          </p:nvPr>
        </p:nvSpPr>
        <p:spPr/>
        <p:txBody>
          <a:bodyPr/>
          <a:lstStyle/>
          <a:p>
            <a:endParaRPr lang="en-US" dirty="0"/>
          </a:p>
        </p:txBody>
      </p:sp>
    </p:spTree>
  </p:cSld>
  <p:clrMapOvr>
    <a:masterClrMapping/>
  </p:clrMapOvr>
  <p:transition advClick="0">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5" name="Rectangle 1031"/>
          <p:cNvSpPr>
            <a:spLocks noGrp="1" noChangeArrowheads="1"/>
          </p:cNvSpPr>
          <p:nvPr>
            <p:ph type="subTitle" idx="1"/>
          </p:nvPr>
        </p:nvSpPr>
        <p:spPr>
          <a:xfrm>
            <a:off x="1524000" y="685800"/>
            <a:ext cx="6400800" cy="1752600"/>
          </a:xfrm>
        </p:spPr>
        <p:txBody>
          <a:bodyPr/>
          <a:lstStyle/>
          <a:p>
            <a:r>
              <a:rPr lang="en-US" dirty="0" smtClean="0"/>
              <a:t>Which of the following is responsible for assisting the Mayor in creating laws and ordinances for the city of Dalton?</a:t>
            </a:r>
          </a:p>
          <a:p>
            <a:pPr marL="514350" indent="-514350">
              <a:buAutoNum type="alphaLcPeriod"/>
            </a:pPr>
            <a:r>
              <a:rPr lang="en-US" dirty="0" smtClean="0"/>
              <a:t>Mayor’s Wife</a:t>
            </a:r>
          </a:p>
          <a:p>
            <a:pPr marL="514350" indent="-514350">
              <a:buAutoNum type="alphaLcPeriod"/>
            </a:pPr>
            <a:r>
              <a:rPr lang="en-US" dirty="0" smtClean="0"/>
              <a:t>City Council</a:t>
            </a:r>
          </a:p>
          <a:p>
            <a:pPr marL="514350" indent="-514350">
              <a:buAutoNum type="alphaLcPeriod"/>
            </a:pPr>
            <a:r>
              <a:rPr lang="en-US" dirty="0" smtClean="0"/>
              <a:t>City Cabinet</a:t>
            </a:r>
            <a:endParaRPr lang="en-US" dirty="0"/>
          </a:p>
        </p:txBody>
      </p:sp>
      <p:pic>
        <p:nvPicPr>
          <p:cNvPr id="15362" name="Picture 2" descr="C:\Users\JASON\AppData\Local\Microsoft\Windows\Temporary Internet Files\Content.IE5\3H112C9W\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95600"/>
            <a:ext cx="2818943" cy="2818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03" name="Rectangle 7"/>
          <p:cNvSpPr>
            <a:spLocks noGrp="1" noChangeArrowheads="1"/>
          </p:cNvSpPr>
          <p:nvPr>
            <p:ph type="ctrTitle"/>
          </p:nvPr>
        </p:nvSpPr>
        <p:spPr>
          <a:xfrm>
            <a:off x="685800" y="2286000"/>
            <a:ext cx="7772400" cy="1143000"/>
          </a:xfrm>
        </p:spPr>
        <p:txBody>
          <a:bodyPr/>
          <a:lstStyle/>
          <a:p>
            <a:r>
              <a:rPr lang="en-US" dirty="0" smtClean="0"/>
              <a:t>B. City Council</a:t>
            </a:r>
            <a:endParaRPr lang="en-US" dirty="0"/>
          </a:p>
        </p:txBody>
      </p:sp>
      <p:sp>
        <p:nvSpPr>
          <p:cNvPr id="157704" name="Rectangle 8"/>
          <p:cNvSpPr>
            <a:spLocks noGrp="1" noChangeArrowheads="1"/>
          </p:cNvSpPr>
          <p:nvPr>
            <p:ph type="subTitle" idx="1"/>
          </p:nvPr>
        </p:nvSpPr>
        <p:spPr/>
        <p:txBody>
          <a:bodyPr/>
          <a:lstStyle/>
          <a:p>
            <a:endParaRPr lang="en-US" dirty="0"/>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19200" y="990600"/>
            <a:ext cx="7162800" cy="4524315"/>
          </a:xfrm>
          <a:prstGeom prst="rect">
            <a:avLst/>
          </a:prstGeom>
          <a:noFill/>
        </p:spPr>
        <p:txBody>
          <a:bodyPr wrap="square" rtlCol="0">
            <a:spAutoFit/>
          </a:bodyPr>
          <a:lstStyle/>
          <a:p>
            <a:r>
              <a:rPr lang="en-US" sz="3200" dirty="0" smtClean="0"/>
              <a:t>Jamie feels that her street is too dark in the mornings while she waits on the bus. She feels that there should be more streetlights on her road. Which level of government should she contact?</a:t>
            </a:r>
          </a:p>
          <a:p>
            <a:endParaRPr lang="en-US" sz="3200" dirty="0"/>
          </a:p>
          <a:p>
            <a:pPr marL="514350" indent="-514350">
              <a:buAutoNum type="alphaLcPeriod"/>
            </a:pPr>
            <a:r>
              <a:rPr lang="en-US" sz="3200" dirty="0" smtClean="0"/>
              <a:t>State</a:t>
            </a:r>
          </a:p>
          <a:p>
            <a:pPr marL="514350" indent="-514350">
              <a:buAutoNum type="alphaLcPeriod"/>
            </a:pPr>
            <a:r>
              <a:rPr lang="en-US" sz="3200" dirty="0" smtClean="0"/>
              <a:t>Local</a:t>
            </a:r>
          </a:p>
          <a:p>
            <a:pPr marL="514350" indent="-514350">
              <a:buAutoNum type="alphaLcPeriod"/>
            </a:pPr>
            <a:r>
              <a:rPr lang="en-US" sz="3200" dirty="0" smtClean="0"/>
              <a:t>National</a:t>
            </a:r>
          </a:p>
        </p:txBody>
      </p:sp>
      <p:pic>
        <p:nvPicPr>
          <p:cNvPr id="4098" name="Picture 2" descr="C:\Users\JASON\AppData\Local\Microsoft\Windows\Temporary Internet Files\Content.IE5\3H112C9W\MC90015718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1" y="3581399"/>
            <a:ext cx="2251446" cy="19335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799" name="Rectangle 7"/>
          <p:cNvSpPr>
            <a:spLocks noGrp="1" noChangeArrowheads="1"/>
          </p:cNvSpPr>
          <p:nvPr>
            <p:ph type="ctrTitle"/>
          </p:nvPr>
        </p:nvSpPr>
        <p:spPr>
          <a:xfrm>
            <a:off x="685800" y="2286000"/>
            <a:ext cx="7772400" cy="1143000"/>
          </a:xfrm>
        </p:spPr>
        <p:txBody>
          <a:bodyPr/>
          <a:lstStyle/>
          <a:p>
            <a:r>
              <a:rPr lang="en-US" dirty="0" smtClean="0"/>
              <a:t>B. Local</a:t>
            </a:r>
            <a:endParaRPr lang="en-US" dirty="0"/>
          </a:p>
        </p:txBody>
      </p:sp>
      <p:sp>
        <p:nvSpPr>
          <p:cNvPr id="161800"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6" name="Rectangle 1030"/>
          <p:cNvSpPr>
            <a:spLocks noGrp="1" noChangeArrowheads="1"/>
          </p:cNvSpPr>
          <p:nvPr>
            <p:ph type="ctrTitle"/>
          </p:nvPr>
        </p:nvSpPr>
        <p:spPr>
          <a:xfrm>
            <a:off x="685800" y="2286000"/>
            <a:ext cx="7772400" cy="1143000"/>
          </a:xfrm>
        </p:spPr>
        <p:txBody>
          <a:bodyPr/>
          <a:lstStyle/>
          <a:p>
            <a:r>
              <a:rPr lang="en-US" sz="4000" dirty="0" smtClean="0"/>
              <a:t>.</a:t>
            </a:r>
            <a:endParaRPr lang="en-US" sz="4000" dirty="0"/>
          </a:p>
        </p:txBody>
      </p:sp>
      <p:sp>
        <p:nvSpPr>
          <p:cNvPr id="163847" name="Rectangle 1031"/>
          <p:cNvSpPr>
            <a:spLocks noGrp="1" noChangeArrowheads="1"/>
          </p:cNvSpPr>
          <p:nvPr>
            <p:ph type="subTitle" idx="1"/>
          </p:nvPr>
        </p:nvSpPr>
        <p:spPr>
          <a:xfrm>
            <a:off x="1600200" y="762000"/>
            <a:ext cx="6400800" cy="1752600"/>
          </a:xfrm>
        </p:spPr>
        <p:txBody>
          <a:bodyPr/>
          <a:lstStyle/>
          <a:p>
            <a:r>
              <a:rPr lang="en-US" dirty="0" smtClean="0"/>
              <a:t>Mrs. Smith is a certified teacher. Which level of government was responsible for giving her a teaching license?</a:t>
            </a:r>
          </a:p>
          <a:p>
            <a:endParaRPr lang="en-US" dirty="0"/>
          </a:p>
          <a:p>
            <a:pPr marL="514350" indent="-514350">
              <a:buAutoNum type="alphaLcPeriod"/>
            </a:pPr>
            <a:r>
              <a:rPr lang="en-US" dirty="0" smtClean="0"/>
              <a:t>State</a:t>
            </a:r>
          </a:p>
          <a:p>
            <a:pPr marL="514350" indent="-514350">
              <a:buAutoNum type="alphaLcPeriod"/>
            </a:pPr>
            <a:r>
              <a:rPr lang="en-US" dirty="0" smtClean="0"/>
              <a:t>Local</a:t>
            </a:r>
          </a:p>
          <a:p>
            <a:pPr marL="514350" indent="-514350">
              <a:buAutoNum type="alphaLcPeriod"/>
            </a:pPr>
            <a:r>
              <a:rPr lang="en-US" dirty="0" smtClean="0"/>
              <a:t>National</a:t>
            </a:r>
            <a:endParaRPr lang="en-US" dirty="0"/>
          </a:p>
          <a:p>
            <a:endParaRPr lang="en-US" dirty="0"/>
          </a:p>
          <a:p>
            <a:endParaRPr lang="en-US" dirty="0"/>
          </a:p>
        </p:txBody>
      </p:sp>
      <p:pic>
        <p:nvPicPr>
          <p:cNvPr id="16386" name="Picture 2" descr="C:\Users\JASON\AppData\Local\Microsoft\Windows\Temporary Internet Files\Content.IE5\Z55AKBFZ\MC90043598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2743200"/>
            <a:ext cx="1606550" cy="184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6" name="Rectangle 8"/>
          <p:cNvSpPr>
            <a:spLocks noGrp="1" noChangeArrowheads="1"/>
          </p:cNvSpPr>
          <p:nvPr>
            <p:ph type="subTitle" idx="1"/>
          </p:nvPr>
        </p:nvSpPr>
        <p:spPr>
          <a:xfrm>
            <a:off x="1447800" y="2286000"/>
            <a:ext cx="6400800" cy="1752600"/>
          </a:xfrm>
        </p:spPr>
        <p:txBody>
          <a:bodyPr/>
          <a:lstStyle/>
          <a:p>
            <a:r>
              <a:rPr lang="en-US" dirty="0" smtClean="0"/>
              <a:t>A. State</a:t>
            </a:r>
            <a:endParaRPr lang="en-US" dirty="0"/>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524000"/>
            <a:ext cx="6400800" cy="1752600"/>
          </a:xfrm>
        </p:spPr>
        <p:txBody>
          <a:bodyPr/>
          <a:lstStyle/>
          <a:p>
            <a:pPr lvl="0">
              <a:spcBef>
                <a:spcPct val="0"/>
              </a:spcBef>
            </a:pPr>
            <a:r>
              <a:rPr lang="en-US" kern="1200" dirty="0" smtClean="0">
                <a:solidFill>
                  <a:srgbClr val="000000"/>
                </a:solidFill>
                <a:latin typeface="Times New Roman" pitchFamily="18" charset="0"/>
              </a:rPr>
              <a:t>In recent years, there has been a great war in Iraq. Which level of government is responsible for providing the military power to fight the war?</a:t>
            </a:r>
          </a:p>
          <a:p>
            <a:pPr lvl="0">
              <a:spcBef>
                <a:spcPct val="0"/>
              </a:spcBef>
            </a:pPr>
            <a:endParaRPr lang="en-US" kern="1200" dirty="0">
              <a:solidFill>
                <a:srgbClr val="000000"/>
              </a:solidFill>
              <a:latin typeface="Times New Roman" pitchFamily="18" charset="0"/>
            </a:endParaRPr>
          </a:p>
          <a:p>
            <a:pPr marL="514350" lvl="0" indent="-514350">
              <a:spcBef>
                <a:spcPct val="0"/>
              </a:spcBef>
              <a:buAutoNum type="alphaLcPeriod"/>
            </a:pPr>
            <a:r>
              <a:rPr lang="en-US" kern="1200" dirty="0" smtClean="0">
                <a:solidFill>
                  <a:srgbClr val="000000"/>
                </a:solidFill>
                <a:latin typeface="Times New Roman" pitchFamily="18" charset="0"/>
              </a:rPr>
              <a:t>State</a:t>
            </a:r>
          </a:p>
          <a:p>
            <a:pPr marL="514350" lvl="0" indent="-514350">
              <a:spcBef>
                <a:spcPct val="0"/>
              </a:spcBef>
              <a:buAutoNum type="alphaLcPeriod"/>
            </a:pPr>
            <a:r>
              <a:rPr lang="en-US" kern="1200" dirty="0" smtClean="0">
                <a:solidFill>
                  <a:srgbClr val="000000"/>
                </a:solidFill>
                <a:latin typeface="Times New Roman" pitchFamily="18" charset="0"/>
              </a:rPr>
              <a:t>Local</a:t>
            </a:r>
          </a:p>
          <a:p>
            <a:pPr marL="514350" lvl="0" indent="-514350">
              <a:spcBef>
                <a:spcPct val="0"/>
              </a:spcBef>
              <a:buAutoNum type="alphaLcPeriod"/>
            </a:pPr>
            <a:r>
              <a:rPr lang="en-US" kern="1200" dirty="0" smtClean="0">
                <a:solidFill>
                  <a:srgbClr val="000000"/>
                </a:solidFill>
                <a:latin typeface="Times New Roman" pitchFamily="18" charset="0"/>
              </a:rPr>
              <a:t>National</a:t>
            </a:r>
            <a:endParaRPr lang="en-US" kern="1200" dirty="0">
              <a:solidFill>
                <a:srgbClr val="000000"/>
              </a:solidFill>
              <a:latin typeface="Times New Roman" pitchFamily="18" charset="0"/>
            </a:endParaRPr>
          </a:p>
        </p:txBody>
      </p:sp>
      <p:pic>
        <p:nvPicPr>
          <p:cNvPr id="17410" name="Picture 2" descr="C:\Users\JASON\AppData\Local\Microsoft\Windows\Temporary Internet Files\Content.IE5\UWR341S1\MC90041044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038600"/>
            <a:ext cx="3215489" cy="13789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9991" name="Rectangle 7"/>
          <p:cNvSpPr>
            <a:spLocks noGrp="1" noChangeArrowheads="1"/>
          </p:cNvSpPr>
          <p:nvPr>
            <p:ph type="ctrTitle"/>
          </p:nvPr>
        </p:nvSpPr>
        <p:spPr>
          <a:xfrm>
            <a:off x="685800" y="2286000"/>
            <a:ext cx="7772400" cy="1143000"/>
          </a:xfrm>
        </p:spPr>
        <p:txBody>
          <a:bodyPr/>
          <a:lstStyle/>
          <a:p>
            <a:r>
              <a:rPr lang="en-US" dirty="0" smtClean="0"/>
              <a:t>C. National</a:t>
            </a:r>
            <a:endParaRPr lang="en-US" dirty="0"/>
          </a:p>
        </p:txBody>
      </p:sp>
      <p:sp>
        <p:nvSpPr>
          <p:cNvPr id="169992"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9" name="Rectangle 1031"/>
          <p:cNvSpPr>
            <a:spLocks noGrp="1" noChangeArrowheads="1"/>
          </p:cNvSpPr>
          <p:nvPr>
            <p:ph type="subTitle" idx="1"/>
          </p:nvPr>
        </p:nvSpPr>
        <p:spPr>
          <a:xfrm>
            <a:off x="1143000" y="533400"/>
            <a:ext cx="6400800" cy="1752600"/>
          </a:xfrm>
        </p:spPr>
        <p:txBody>
          <a:bodyPr/>
          <a:lstStyle/>
          <a:p>
            <a:pPr lvl="0"/>
            <a:r>
              <a:rPr lang="en-US" kern="1200" dirty="0" smtClean="0">
                <a:solidFill>
                  <a:srgbClr val="000000"/>
                </a:solidFill>
                <a:latin typeface="Times New Roman" pitchFamily="18" charset="0"/>
              </a:rPr>
              <a:t>Sally really thinks that her town needs a playground built for the area kids. Which level of government should she contact to get help with this issue?</a:t>
            </a:r>
          </a:p>
          <a:p>
            <a:pPr lvl="0"/>
            <a:endParaRPr lang="en-US" kern="1200" dirty="0">
              <a:solidFill>
                <a:srgbClr val="000000"/>
              </a:solidFill>
              <a:latin typeface="Times New Roman" pitchFamily="18" charset="0"/>
            </a:endParaRPr>
          </a:p>
          <a:p>
            <a:pPr marL="514350" lvl="0" indent="-514350">
              <a:buAutoNum type="alphaLcPeriod"/>
            </a:pPr>
            <a:r>
              <a:rPr lang="en-US" kern="1200" dirty="0" smtClean="0">
                <a:solidFill>
                  <a:srgbClr val="000000"/>
                </a:solidFill>
                <a:latin typeface="Times New Roman" pitchFamily="18" charset="0"/>
              </a:rPr>
              <a:t>State</a:t>
            </a:r>
          </a:p>
          <a:p>
            <a:pPr marL="514350" lvl="0" indent="-514350">
              <a:buAutoNum type="alphaLcPeriod"/>
            </a:pPr>
            <a:r>
              <a:rPr lang="en-US" kern="1200" dirty="0" smtClean="0">
                <a:solidFill>
                  <a:srgbClr val="000000"/>
                </a:solidFill>
                <a:latin typeface="Times New Roman" pitchFamily="18" charset="0"/>
              </a:rPr>
              <a:t>Local</a:t>
            </a:r>
          </a:p>
          <a:p>
            <a:pPr marL="514350" lvl="0" indent="-514350">
              <a:buAutoNum type="alphaLcPeriod"/>
            </a:pPr>
            <a:r>
              <a:rPr lang="en-US" kern="1200" dirty="0" smtClean="0">
                <a:solidFill>
                  <a:srgbClr val="000000"/>
                </a:solidFill>
                <a:latin typeface="Times New Roman" pitchFamily="18" charset="0"/>
              </a:rPr>
              <a:t>National</a:t>
            </a:r>
            <a:endParaRPr lang="en-US" kern="1200" dirty="0">
              <a:solidFill>
                <a:srgbClr val="000000"/>
              </a:solidFill>
              <a:latin typeface="Times New Roman" pitchFamily="18" charset="0"/>
            </a:endParaRPr>
          </a:p>
          <a:p>
            <a:endParaRPr lang="en-US" dirty="0" smtClean="0"/>
          </a:p>
        </p:txBody>
      </p:sp>
      <p:pic>
        <p:nvPicPr>
          <p:cNvPr id="18434" name="Picture 2" descr="C:\Users\JASON\AppData\Local\Microsoft\Windows\Temporary Internet Files\Content.IE5\L1D05DRH\MC90023206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048000"/>
            <a:ext cx="1128665" cy="18544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087" name="Rectangle 7"/>
          <p:cNvSpPr>
            <a:spLocks noGrp="1" noChangeArrowheads="1"/>
          </p:cNvSpPr>
          <p:nvPr>
            <p:ph type="ctrTitle"/>
          </p:nvPr>
        </p:nvSpPr>
        <p:spPr>
          <a:xfrm>
            <a:off x="685800" y="2286000"/>
            <a:ext cx="7772400" cy="1143000"/>
          </a:xfrm>
        </p:spPr>
        <p:txBody>
          <a:bodyPr/>
          <a:lstStyle/>
          <a:p>
            <a:r>
              <a:rPr lang="en-US" dirty="0" smtClean="0"/>
              <a:t>B. Local</a:t>
            </a:r>
            <a:endParaRPr lang="en-US" dirty="0"/>
          </a:p>
        </p:txBody>
      </p:sp>
      <p:sp>
        <p:nvSpPr>
          <p:cNvPr id="174088"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447800" y="3170238"/>
            <a:ext cx="6248400"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3600">
              <a:solidFill>
                <a:schemeClr val="bg1"/>
              </a:solidFill>
            </a:endParaRPr>
          </a:p>
        </p:txBody>
      </p:sp>
      <p:sp>
        <p:nvSpPr>
          <p:cNvPr id="133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Text Box 4"/>
          <p:cNvSpPr txBox="1">
            <a:spLocks noChangeArrowheads="1"/>
          </p:cNvSpPr>
          <p:nvPr/>
        </p:nvSpPr>
        <p:spPr bwMode="auto">
          <a:xfrm>
            <a:off x="4549775" y="3052763"/>
            <a:ext cx="18415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2400"/>
          </a:p>
        </p:txBody>
      </p:sp>
      <p:sp>
        <p:nvSpPr>
          <p:cNvPr id="13322" name="Rectangle 10"/>
          <p:cNvSpPr>
            <a:spLocks noGrp="1" noChangeArrowheads="1"/>
          </p:cNvSpPr>
          <p:nvPr>
            <p:ph type="subTitle" idx="1"/>
          </p:nvPr>
        </p:nvSpPr>
        <p:spPr>
          <a:xfrm>
            <a:off x="1122947" y="685800"/>
            <a:ext cx="6400800" cy="1752600"/>
          </a:xfrm>
        </p:spPr>
        <p:txBody>
          <a:bodyPr/>
          <a:lstStyle/>
          <a:p>
            <a:pPr lvl="0">
              <a:spcBef>
                <a:spcPct val="0"/>
              </a:spcBef>
            </a:pPr>
            <a:r>
              <a:rPr lang="en-US" sz="3600" kern="1200" dirty="0" smtClean="0">
                <a:solidFill>
                  <a:srgbClr val="000000"/>
                </a:solidFill>
                <a:latin typeface="Times New Roman" pitchFamily="18" charset="0"/>
              </a:rPr>
              <a:t>Which branch of government is responsible for making the laws that run the country?</a:t>
            </a:r>
            <a:endParaRPr lang="en-US" sz="3600" kern="1200" dirty="0">
              <a:solidFill>
                <a:srgbClr val="000000"/>
              </a:solidFill>
              <a:latin typeface="Times New Roman" pitchFamily="18" charset="0"/>
            </a:endParaRPr>
          </a:p>
          <a:p>
            <a:pPr marL="742950" lvl="0" indent="-742950">
              <a:spcBef>
                <a:spcPct val="0"/>
              </a:spcBef>
              <a:buAutoNum type="alphaLcPeriod"/>
            </a:pPr>
            <a:r>
              <a:rPr lang="en-US" sz="3600" kern="1200" dirty="0" smtClean="0">
                <a:solidFill>
                  <a:srgbClr val="000000"/>
                </a:solidFill>
                <a:latin typeface="Times New Roman" pitchFamily="18" charset="0"/>
              </a:rPr>
              <a:t>Executive</a:t>
            </a:r>
          </a:p>
          <a:p>
            <a:pPr marL="742950" lvl="0" indent="-742950">
              <a:spcBef>
                <a:spcPct val="0"/>
              </a:spcBef>
              <a:buAutoNum type="alphaLcPeriod"/>
            </a:pPr>
            <a:r>
              <a:rPr lang="en-US" sz="3600" kern="1200" dirty="0" smtClean="0">
                <a:solidFill>
                  <a:srgbClr val="000000"/>
                </a:solidFill>
                <a:latin typeface="Times New Roman" pitchFamily="18" charset="0"/>
              </a:rPr>
              <a:t>Legislative</a:t>
            </a:r>
          </a:p>
          <a:p>
            <a:pPr marL="742950" lvl="0" indent="-742950">
              <a:spcBef>
                <a:spcPct val="0"/>
              </a:spcBef>
              <a:buAutoNum type="alphaLcPeriod"/>
            </a:pPr>
            <a:r>
              <a:rPr lang="en-US" sz="3600" kern="1200" dirty="0" smtClean="0">
                <a:solidFill>
                  <a:srgbClr val="000000"/>
                </a:solidFill>
                <a:latin typeface="Times New Roman" pitchFamily="18" charset="0"/>
              </a:rPr>
              <a:t>Judicial</a:t>
            </a:r>
          </a:p>
          <a:p>
            <a:pPr lvl="0">
              <a:spcBef>
                <a:spcPct val="0"/>
              </a:spcBef>
            </a:pPr>
            <a:endParaRPr lang="en-US" sz="3600" kern="1200" dirty="0">
              <a:solidFill>
                <a:srgbClr val="000000"/>
              </a:solidFill>
              <a:latin typeface="Times New Roman" pitchFamily="18" charset="0"/>
            </a:endParaRPr>
          </a:p>
        </p:txBody>
      </p:sp>
      <p:pic>
        <p:nvPicPr>
          <p:cNvPr id="1026" name="Picture 2" descr="C:\Program Files\Microsoft Office\MEDIA\CAGCAT10\j03008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 y="3309437"/>
            <a:ext cx="2352082"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5" name="Rectangle 1031"/>
          <p:cNvSpPr>
            <a:spLocks noGrp="1" noChangeArrowheads="1"/>
          </p:cNvSpPr>
          <p:nvPr>
            <p:ph type="subTitle" idx="1"/>
          </p:nvPr>
        </p:nvSpPr>
        <p:spPr>
          <a:xfrm>
            <a:off x="1371600" y="838200"/>
            <a:ext cx="6400800" cy="1752600"/>
          </a:xfrm>
        </p:spPr>
        <p:txBody>
          <a:bodyPr/>
          <a:lstStyle/>
          <a:p>
            <a:r>
              <a:rPr lang="en-US" dirty="0" smtClean="0"/>
              <a:t>Which level of government is responsible for funding hospitals, running educational systems, and providing health care to the residents?</a:t>
            </a:r>
          </a:p>
          <a:p>
            <a:endParaRPr lang="en-US" dirty="0"/>
          </a:p>
          <a:p>
            <a:pPr marL="514350" indent="-514350">
              <a:buAutoNum type="alphaLcPeriod"/>
            </a:pPr>
            <a:r>
              <a:rPr lang="en-US" dirty="0" smtClean="0"/>
              <a:t>State</a:t>
            </a:r>
          </a:p>
          <a:p>
            <a:pPr marL="514350" indent="-514350">
              <a:buAutoNum type="alphaLcPeriod"/>
            </a:pPr>
            <a:r>
              <a:rPr lang="en-US" dirty="0" smtClean="0"/>
              <a:t>Local</a:t>
            </a:r>
          </a:p>
          <a:p>
            <a:pPr marL="514350" indent="-514350">
              <a:buAutoNum type="alphaLcPeriod"/>
            </a:pPr>
            <a:r>
              <a:rPr lang="en-US" dirty="0" smtClean="0"/>
              <a:t>National</a:t>
            </a:r>
            <a:endParaRPr lang="en-US" dirty="0"/>
          </a:p>
          <a:p>
            <a:endParaRPr lang="en-US" dirty="0" smtClean="0"/>
          </a:p>
          <a:p>
            <a:endParaRPr lang="en-US" dirty="0"/>
          </a:p>
          <a:p>
            <a:endParaRPr lang="en-US" dirty="0" smtClean="0"/>
          </a:p>
        </p:txBody>
      </p:sp>
      <p:pic>
        <p:nvPicPr>
          <p:cNvPr id="19458" name="Picture 2" descr="C:\Users\JASON\AppData\Local\Microsoft\Windows\Temporary Internet Files\Content.IE5\DW81UW8G\MC90043870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3200400"/>
            <a:ext cx="2209873"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83" name="Rectangle 7"/>
          <p:cNvSpPr>
            <a:spLocks noGrp="1" noChangeArrowheads="1"/>
          </p:cNvSpPr>
          <p:nvPr>
            <p:ph type="ctrTitle"/>
          </p:nvPr>
        </p:nvSpPr>
        <p:spPr>
          <a:xfrm>
            <a:off x="1219200" y="2590800"/>
            <a:ext cx="7772400" cy="1143000"/>
          </a:xfrm>
        </p:spPr>
        <p:txBody>
          <a:bodyPr/>
          <a:lstStyle/>
          <a:p>
            <a:r>
              <a:rPr lang="en-US" dirty="0" smtClean="0"/>
              <a:t>A. State</a:t>
            </a:r>
            <a:endParaRPr lang="en-US" dirty="0"/>
          </a:p>
        </p:txBody>
      </p:sp>
      <p:sp>
        <p:nvSpPr>
          <p:cNvPr id="178184"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1" name="Rectangle 1031"/>
          <p:cNvSpPr>
            <a:spLocks noGrp="1" noChangeArrowheads="1"/>
          </p:cNvSpPr>
          <p:nvPr>
            <p:ph type="subTitle" idx="1"/>
          </p:nvPr>
        </p:nvSpPr>
        <p:spPr>
          <a:xfrm>
            <a:off x="1066800" y="990600"/>
            <a:ext cx="6400800" cy="1752600"/>
          </a:xfrm>
        </p:spPr>
        <p:txBody>
          <a:bodyPr/>
          <a:lstStyle/>
          <a:p>
            <a:r>
              <a:rPr lang="en-US" dirty="0" smtClean="0"/>
              <a:t>True or False?</a:t>
            </a:r>
          </a:p>
          <a:p>
            <a:endParaRPr lang="en-US" dirty="0"/>
          </a:p>
          <a:p>
            <a:r>
              <a:rPr lang="en-US" dirty="0" smtClean="0"/>
              <a:t>The Legislative Branch of the U.S. Government is run by the Senate and House of Representatives.</a:t>
            </a:r>
            <a:endParaRPr lang="en-US" dirty="0"/>
          </a:p>
        </p:txBody>
      </p:sp>
      <p:pic>
        <p:nvPicPr>
          <p:cNvPr id="13314" name="Picture 2" descr="C:\Users\JASON\AppData\Local\Microsoft\Windows\Temporary Internet Files\Content.IE5\438MJW3F\MC90044874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4036595"/>
            <a:ext cx="2981826" cy="19878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2279" name="Rectangle 7"/>
          <p:cNvSpPr>
            <a:spLocks noGrp="1" noChangeArrowheads="1"/>
          </p:cNvSpPr>
          <p:nvPr>
            <p:ph type="ctrTitle"/>
          </p:nvPr>
        </p:nvSpPr>
        <p:spPr>
          <a:xfrm>
            <a:off x="685800" y="2286000"/>
            <a:ext cx="7772400" cy="1143000"/>
          </a:xfrm>
        </p:spPr>
        <p:txBody>
          <a:bodyPr/>
          <a:lstStyle/>
          <a:p>
            <a:r>
              <a:rPr lang="en-US" dirty="0" smtClean="0"/>
              <a:t>True.</a:t>
            </a:r>
            <a:endParaRPr lang="en-US" dirty="0"/>
          </a:p>
        </p:txBody>
      </p:sp>
      <p:sp>
        <p:nvSpPr>
          <p:cNvPr id="182280" name="Rectangle 8"/>
          <p:cNvSpPr>
            <a:spLocks noGrp="1" noChangeArrowheads="1"/>
          </p:cNvSpPr>
          <p:nvPr>
            <p:ph type="subTitle" idx="1"/>
          </p:nvPr>
        </p:nvSpPr>
        <p:spPr/>
        <p:txBody>
          <a:bodyPr/>
          <a:lstStyle/>
          <a:p>
            <a:endParaRPr lang="en-US" dirty="0"/>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7" name="Rectangle 1031"/>
          <p:cNvSpPr>
            <a:spLocks noGrp="1" noChangeArrowheads="1"/>
          </p:cNvSpPr>
          <p:nvPr>
            <p:ph type="subTitle" idx="1"/>
          </p:nvPr>
        </p:nvSpPr>
        <p:spPr>
          <a:xfrm>
            <a:off x="1485900" y="685800"/>
            <a:ext cx="6400800" cy="1752600"/>
          </a:xfrm>
        </p:spPr>
        <p:txBody>
          <a:bodyPr/>
          <a:lstStyle/>
          <a:p>
            <a:r>
              <a:rPr lang="en-US" dirty="0"/>
              <a:t>True or False</a:t>
            </a:r>
            <a:r>
              <a:rPr lang="en-US" dirty="0" smtClean="0"/>
              <a:t>?</a:t>
            </a:r>
          </a:p>
          <a:p>
            <a:endParaRPr lang="en-US" dirty="0"/>
          </a:p>
          <a:p>
            <a:r>
              <a:rPr lang="en-US" dirty="0" smtClean="0"/>
              <a:t>The President of the United States has more power than anyone.</a:t>
            </a:r>
            <a:endParaRPr lang="en-US" dirty="0"/>
          </a:p>
          <a:p>
            <a:endParaRPr lang="en-US" dirty="0"/>
          </a:p>
          <a:p>
            <a:endParaRPr lang="en-US" dirty="0" smtClean="0"/>
          </a:p>
          <a:p>
            <a:endParaRPr lang="en-US" dirty="0" smtClean="0"/>
          </a:p>
          <a:p>
            <a:endParaRPr lang="en-US" dirty="0"/>
          </a:p>
          <a:p>
            <a:endParaRPr lang="en-US" dirty="0"/>
          </a:p>
        </p:txBody>
      </p:sp>
      <p:pic>
        <p:nvPicPr>
          <p:cNvPr id="14338" name="Picture 2" descr="C:\Users\JASON\AppData\Local\Microsoft\Windows\Temporary Internet Files\Content.IE5\438MJW3F\MC90044874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5074" y="3886200"/>
            <a:ext cx="4038600" cy="269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6375" name="Rectangle 7"/>
          <p:cNvSpPr>
            <a:spLocks noGrp="1" noChangeArrowheads="1"/>
          </p:cNvSpPr>
          <p:nvPr>
            <p:ph type="ctrTitle"/>
          </p:nvPr>
        </p:nvSpPr>
        <p:spPr>
          <a:xfrm>
            <a:off x="685800" y="2286000"/>
            <a:ext cx="7772400" cy="1143000"/>
          </a:xfrm>
        </p:spPr>
        <p:txBody>
          <a:bodyPr/>
          <a:lstStyle/>
          <a:p>
            <a:r>
              <a:rPr lang="en-US" dirty="0" smtClean="0"/>
              <a:t>False</a:t>
            </a:r>
            <a:br>
              <a:rPr lang="en-US" dirty="0" smtClean="0"/>
            </a:br>
            <a:r>
              <a:rPr lang="en-US" dirty="0" smtClean="0"/>
              <a:t>The system of checks and balances prevents this from happening.</a:t>
            </a:r>
            <a:endParaRPr lang="en-US" dirty="0"/>
          </a:p>
        </p:txBody>
      </p:sp>
      <p:sp>
        <p:nvSpPr>
          <p:cNvPr id="186376"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3" name="Rectangle 1031"/>
          <p:cNvSpPr>
            <a:spLocks noGrp="1" noChangeArrowheads="1"/>
          </p:cNvSpPr>
          <p:nvPr>
            <p:ph type="subTitle" idx="1"/>
          </p:nvPr>
        </p:nvSpPr>
        <p:spPr>
          <a:xfrm>
            <a:off x="1371600" y="762000"/>
            <a:ext cx="6400800" cy="1752600"/>
          </a:xfrm>
        </p:spPr>
        <p:txBody>
          <a:bodyPr/>
          <a:lstStyle/>
          <a:p>
            <a:r>
              <a:rPr lang="en-US" dirty="0" smtClean="0"/>
              <a:t>True or False?</a:t>
            </a:r>
          </a:p>
          <a:p>
            <a:endParaRPr lang="en-US" dirty="0" smtClean="0"/>
          </a:p>
          <a:p>
            <a:r>
              <a:rPr lang="en-US" dirty="0" smtClean="0"/>
              <a:t>The Judicial Branch is headed by the Supreme Court and its nine Supreme Court Justices.</a:t>
            </a:r>
            <a:endParaRPr lang="en-US" dirty="0"/>
          </a:p>
        </p:txBody>
      </p:sp>
      <p:pic>
        <p:nvPicPr>
          <p:cNvPr id="15362" name="Picture 2" descr="C:\Users\JASON\AppData\Local\Microsoft\Windows\Temporary Internet Files\Content.IE5\UWR341S1\MC90044874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3095" y="3886200"/>
            <a:ext cx="3505200" cy="233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1" name="Rectangle 7"/>
          <p:cNvSpPr>
            <a:spLocks noGrp="1" noChangeArrowheads="1"/>
          </p:cNvSpPr>
          <p:nvPr>
            <p:ph type="ctrTitle"/>
          </p:nvPr>
        </p:nvSpPr>
        <p:spPr>
          <a:xfrm>
            <a:off x="685800" y="2286000"/>
            <a:ext cx="7772400" cy="1143000"/>
          </a:xfrm>
        </p:spPr>
        <p:txBody>
          <a:bodyPr/>
          <a:lstStyle/>
          <a:p>
            <a:r>
              <a:rPr lang="en-US" dirty="0" smtClean="0"/>
              <a:t>True</a:t>
            </a:r>
            <a:endParaRPr lang="en-US" dirty="0"/>
          </a:p>
        </p:txBody>
      </p:sp>
      <p:sp>
        <p:nvSpPr>
          <p:cNvPr id="190472"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9" name="Rectangle 1031"/>
          <p:cNvSpPr>
            <a:spLocks noGrp="1" noChangeArrowheads="1"/>
          </p:cNvSpPr>
          <p:nvPr>
            <p:ph type="subTitle" idx="1"/>
          </p:nvPr>
        </p:nvSpPr>
        <p:spPr>
          <a:xfrm>
            <a:off x="1524000" y="762000"/>
            <a:ext cx="6400800" cy="1752600"/>
          </a:xfrm>
        </p:spPr>
        <p:txBody>
          <a:bodyPr/>
          <a:lstStyle/>
          <a:p>
            <a:r>
              <a:rPr lang="en-US" sz="7200" dirty="0" smtClean="0"/>
              <a:t>True or False?</a:t>
            </a:r>
          </a:p>
          <a:p>
            <a:endParaRPr lang="en-US" dirty="0"/>
          </a:p>
          <a:p>
            <a:r>
              <a:rPr lang="en-US" dirty="0" smtClean="0"/>
              <a:t>The President can choose to pass any law that he or she wants.</a:t>
            </a:r>
            <a:endParaRPr lang="en-US" dirty="0"/>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3771" y="4114800"/>
            <a:ext cx="3505200" cy="233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567" name="Rectangle 7"/>
          <p:cNvSpPr>
            <a:spLocks noGrp="1" noChangeArrowheads="1"/>
          </p:cNvSpPr>
          <p:nvPr>
            <p:ph type="ctrTitle"/>
          </p:nvPr>
        </p:nvSpPr>
        <p:spPr>
          <a:xfrm>
            <a:off x="685800" y="2286000"/>
            <a:ext cx="7772400" cy="1143000"/>
          </a:xfrm>
        </p:spPr>
        <p:txBody>
          <a:bodyPr/>
          <a:lstStyle/>
          <a:p>
            <a:r>
              <a:rPr lang="en-US" dirty="0" smtClean="0"/>
              <a:t>False</a:t>
            </a:r>
            <a:br>
              <a:rPr lang="en-US" dirty="0" smtClean="0"/>
            </a:br>
            <a:r>
              <a:rPr lang="en-US" dirty="0" smtClean="0"/>
              <a:t>Both houses of Congress must also vote to pass a law, otherwise it can be vetoed.</a:t>
            </a:r>
            <a:endParaRPr lang="en-US" dirty="0"/>
          </a:p>
        </p:txBody>
      </p:sp>
      <p:sp>
        <p:nvSpPr>
          <p:cNvPr id="194568"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6" name="Rectangle 1032"/>
          <p:cNvSpPr>
            <a:spLocks noGrp="1" noChangeArrowheads="1"/>
          </p:cNvSpPr>
          <p:nvPr>
            <p:ph type="ctrTitle"/>
          </p:nvPr>
        </p:nvSpPr>
        <p:spPr>
          <a:xfrm>
            <a:off x="685800" y="2286000"/>
            <a:ext cx="7772400" cy="1143000"/>
          </a:xfrm>
        </p:spPr>
        <p:txBody>
          <a:bodyPr/>
          <a:lstStyle/>
          <a:p>
            <a:r>
              <a:rPr lang="en-US" dirty="0" smtClean="0"/>
              <a:t>b. Legislative</a:t>
            </a:r>
            <a:endParaRPr lang="en-US" dirty="0"/>
          </a:p>
        </p:txBody>
      </p:sp>
      <p:sp>
        <p:nvSpPr>
          <p:cNvPr id="104457" name="Rectangle 1033"/>
          <p:cNvSpPr>
            <a:spLocks noGrp="1" noChangeArrowheads="1"/>
          </p:cNvSpPr>
          <p:nvPr>
            <p:ph type="subTitle" idx="1"/>
          </p:nvPr>
        </p:nvSpPr>
        <p:spPr/>
        <p:txBody>
          <a:bodyPr/>
          <a:lstStyle/>
          <a:p>
            <a:endParaRPr lang="en-US" dirty="0"/>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5" name="Rectangle 7"/>
          <p:cNvSpPr>
            <a:spLocks noGrp="1" noChangeArrowheads="1"/>
          </p:cNvSpPr>
          <p:nvPr>
            <p:ph type="subTitle" idx="1"/>
          </p:nvPr>
        </p:nvSpPr>
        <p:spPr>
          <a:xfrm>
            <a:off x="1524000" y="914400"/>
            <a:ext cx="6400800" cy="1752600"/>
          </a:xfrm>
        </p:spPr>
        <p:txBody>
          <a:bodyPr/>
          <a:lstStyle/>
          <a:p>
            <a:pPr lvl="0"/>
            <a:r>
              <a:rPr lang="en-US" dirty="0">
                <a:solidFill>
                  <a:srgbClr val="000000"/>
                </a:solidFill>
              </a:rPr>
              <a:t>True or False</a:t>
            </a:r>
            <a:r>
              <a:rPr lang="en-US" dirty="0" smtClean="0">
                <a:solidFill>
                  <a:srgbClr val="000000"/>
                </a:solidFill>
              </a:rPr>
              <a:t>?</a:t>
            </a:r>
          </a:p>
          <a:p>
            <a:pPr lvl="0"/>
            <a:r>
              <a:rPr lang="en-US" dirty="0" smtClean="0">
                <a:solidFill>
                  <a:srgbClr val="000000"/>
                </a:solidFill>
              </a:rPr>
              <a:t>The American government is a democracy. This means that it is a government for the people, by the people.</a:t>
            </a:r>
            <a:endParaRPr lang="en-US" dirty="0">
              <a:solidFill>
                <a:srgbClr val="000000"/>
              </a:solidFill>
            </a:endParaRP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733800"/>
            <a:ext cx="3505200" cy="233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63" name="Rectangle 7"/>
          <p:cNvSpPr>
            <a:spLocks noGrp="1" noChangeArrowheads="1"/>
          </p:cNvSpPr>
          <p:nvPr>
            <p:ph type="ctrTitle"/>
          </p:nvPr>
        </p:nvSpPr>
        <p:spPr>
          <a:xfrm>
            <a:off x="685800" y="2286000"/>
            <a:ext cx="7772400" cy="1143000"/>
          </a:xfrm>
        </p:spPr>
        <p:txBody>
          <a:bodyPr/>
          <a:lstStyle/>
          <a:p>
            <a:r>
              <a:rPr lang="en-US" dirty="0" smtClean="0"/>
              <a:t>True</a:t>
            </a:r>
            <a:br>
              <a:rPr lang="en-US" dirty="0" smtClean="0"/>
            </a:br>
            <a:endParaRPr lang="en-US" dirty="0"/>
          </a:p>
        </p:txBody>
      </p:sp>
      <p:sp>
        <p:nvSpPr>
          <p:cNvPr id="198664"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ctrTitle"/>
          </p:nvPr>
        </p:nvSpPr>
        <p:spPr>
          <a:xfrm>
            <a:off x="533400" y="2590800"/>
            <a:ext cx="7772400" cy="1143000"/>
          </a:xfrm>
        </p:spPr>
        <p:txBody>
          <a:bodyPr/>
          <a:lstStyle/>
          <a:p>
            <a:pPr lvl="0" algn="l"/>
            <a:r>
              <a:rPr lang="en-US" sz="3600" kern="1200" dirty="0" smtClean="0">
                <a:solidFill>
                  <a:srgbClr val="000000"/>
                </a:solidFill>
                <a:latin typeface="Times New Roman" pitchFamily="18" charset="0"/>
                <a:ea typeface="+mn-ea"/>
                <a:cs typeface="+mn-cs"/>
              </a:rPr>
              <a:t>Which branch of government is responsible for deciding whether laws are fair?</a:t>
            </a:r>
            <a:br>
              <a:rPr lang="en-US" sz="3600" kern="1200" dirty="0" smtClean="0">
                <a:solidFill>
                  <a:srgbClr val="000000"/>
                </a:solidFill>
                <a:latin typeface="Times New Roman" pitchFamily="18" charset="0"/>
                <a:ea typeface="+mn-ea"/>
                <a:cs typeface="+mn-cs"/>
              </a:rPr>
            </a:br>
            <a:r>
              <a:rPr lang="en-US" sz="3600" kern="1200" dirty="0">
                <a:solidFill>
                  <a:srgbClr val="000000"/>
                </a:solidFill>
                <a:latin typeface="Times New Roman" pitchFamily="18" charset="0"/>
                <a:ea typeface="+mn-ea"/>
                <a:cs typeface="+mn-cs"/>
              </a:rPr>
              <a:t/>
            </a:r>
            <a:br>
              <a:rPr lang="en-US" sz="3600" kern="1200" dirty="0">
                <a:solidFill>
                  <a:srgbClr val="000000"/>
                </a:solidFill>
                <a:latin typeface="Times New Roman" pitchFamily="18" charset="0"/>
                <a:ea typeface="+mn-ea"/>
                <a:cs typeface="+mn-cs"/>
              </a:rPr>
            </a:br>
            <a:r>
              <a:rPr lang="en-US" sz="3600" kern="1200" dirty="0" smtClean="0">
                <a:solidFill>
                  <a:srgbClr val="000000"/>
                </a:solidFill>
                <a:latin typeface="Times New Roman" pitchFamily="18" charset="0"/>
                <a:ea typeface="+mn-ea"/>
                <a:cs typeface="+mn-cs"/>
              </a:rPr>
              <a:t>A. Judicial</a:t>
            </a:r>
            <a:br>
              <a:rPr lang="en-US" sz="3600" kern="1200" dirty="0" smtClean="0">
                <a:solidFill>
                  <a:srgbClr val="000000"/>
                </a:solidFill>
                <a:latin typeface="Times New Roman" pitchFamily="18" charset="0"/>
                <a:ea typeface="+mn-ea"/>
                <a:cs typeface="+mn-cs"/>
              </a:rPr>
            </a:br>
            <a:r>
              <a:rPr lang="en-US" sz="3600" kern="1200" dirty="0" smtClean="0">
                <a:solidFill>
                  <a:srgbClr val="000000"/>
                </a:solidFill>
                <a:latin typeface="Times New Roman" pitchFamily="18" charset="0"/>
                <a:ea typeface="+mn-ea"/>
                <a:cs typeface="+mn-cs"/>
              </a:rPr>
              <a:t>B. Legislative</a:t>
            </a:r>
            <a:br>
              <a:rPr lang="en-US" sz="3600" kern="1200" dirty="0" smtClean="0">
                <a:solidFill>
                  <a:srgbClr val="000000"/>
                </a:solidFill>
                <a:latin typeface="Times New Roman" pitchFamily="18" charset="0"/>
                <a:ea typeface="+mn-ea"/>
                <a:cs typeface="+mn-cs"/>
              </a:rPr>
            </a:br>
            <a:r>
              <a:rPr lang="en-US" sz="3600" kern="1200" dirty="0" smtClean="0">
                <a:solidFill>
                  <a:srgbClr val="000000"/>
                </a:solidFill>
                <a:latin typeface="Times New Roman" pitchFamily="18" charset="0"/>
                <a:ea typeface="+mn-ea"/>
                <a:cs typeface="+mn-cs"/>
              </a:rPr>
              <a:t>C. Executive</a:t>
            </a:r>
            <a:endParaRPr lang="en-US" sz="4000" dirty="0"/>
          </a:p>
        </p:txBody>
      </p:sp>
      <p:pic>
        <p:nvPicPr>
          <p:cNvPr id="5122" name="Picture 2" descr="C:\Users\JASON\AppData\Local\Microsoft\Windows\Temporary Internet Files\Content.IE5\Z55AKBFZ\MC9003517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2971800"/>
            <a:ext cx="1584356" cy="17956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AutoShape 3076">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2" name="Rectangle 3080"/>
          <p:cNvSpPr>
            <a:spLocks noGrp="1" noChangeArrowheads="1"/>
          </p:cNvSpPr>
          <p:nvPr>
            <p:ph type="ctrTitle"/>
          </p:nvPr>
        </p:nvSpPr>
        <p:spPr>
          <a:xfrm>
            <a:off x="685800" y="2286000"/>
            <a:ext cx="7772400" cy="1143000"/>
          </a:xfrm>
        </p:spPr>
        <p:txBody>
          <a:bodyPr/>
          <a:lstStyle/>
          <a:p>
            <a:r>
              <a:rPr lang="en-US" dirty="0" smtClean="0"/>
              <a:t>A. Judicial</a:t>
            </a:r>
            <a:endParaRPr lang="en-US" dirty="0"/>
          </a:p>
        </p:txBody>
      </p:sp>
      <p:sp>
        <p:nvSpPr>
          <p:cNvPr id="108553" name="Rectangle 3081"/>
          <p:cNvSpPr>
            <a:spLocks noGrp="1" noChangeArrowheads="1"/>
          </p:cNvSpPr>
          <p:nvPr>
            <p:ph type="subTitle" idx="1"/>
          </p:nvPr>
        </p:nvSpPr>
        <p:spPr/>
        <p:txBody>
          <a:bodyPr/>
          <a:lstStyle/>
          <a:p>
            <a:endParaRPr lang="en-US"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8" name="Rectangle 3078"/>
          <p:cNvSpPr>
            <a:spLocks noGrp="1" noChangeArrowheads="1"/>
          </p:cNvSpPr>
          <p:nvPr>
            <p:ph type="ctrTitle"/>
          </p:nvPr>
        </p:nvSpPr>
        <p:spPr>
          <a:xfrm>
            <a:off x="914400" y="2743200"/>
            <a:ext cx="7772400" cy="1143000"/>
          </a:xfrm>
        </p:spPr>
        <p:txBody>
          <a:bodyPr/>
          <a:lstStyle/>
          <a:p>
            <a:pPr lvl="0" algn="l"/>
            <a:r>
              <a:rPr lang="en-US" sz="3200" dirty="0" smtClean="0"/>
              <a:t>The U.S. government has a system in place that prevents any one branch from having more power than the others. What is this system called?</a:t>
            </a:r>
            <a:br>
              <a:rPr lang="en-US" sz="3200" dirty="0" smtClean="0"/>
            </a:br>
            <a:r>
              <a:rPr lang="en-US" sz="3200" dirty="0"/>
              <a:t/>
            </a:r>
            <a:br>
              <a:rPr lang="en-US" sz="3200" dirty="0"/>
            </a:br>
            <a:r>
              <a:rPr lang="en-US" sz="3200" dirty="0" smtClean="0"/>
              <a:t>A. Equal power system</a:t>
            </a:r>
            <a:br>
              <a:rPr lang="en-US" sz="3200" dirty="0" smtClean="0"/>
            </a:br>
            <a:r>
              <a:rPr lang="en-US" sz="3200" dirty="0" smtClean="0"/>
              <a:t>B. Checks and Balances</a:t>
            </a:r>
            <a:br>
              <a:rPr lang="en-US" sz="3200" dirty="0" smtClean="0"/>
            </a:br>
            <a:r>
              <a:rPr lang="en-US" sz="3200" dirty="0" smtClean="0"/>
              <a:t>C. Executive System</a:t>
            </a:r>
            <a:r>
              <a:rPr lang="en-US" sz="3600" kern="1200" dirty="0">
                <a:solidFill>
                  <a:srgbClr val="000000"/>
                </a:solidFill>
                <a:latin typeface="Times New Roman" pitchFamily="18" charset="0"/>
                <a:ea typeface="+mn-ea"/>
                <a:cs typeface="+mn-cs"/>
              </a:rPr>
              <a:t/>
            </a:r>
            <a:br>
              <a:rPr lang="en-US" sz="3600" kern="1200" dirty="0">
                <a:solidFill>
                  <a:srgbClr val="000000"/>
                </a:solidFill>
                <a:latin typeface="Times New Roman" pitchFamily="18" charset="0"/>
                <a:ea typeface="+mn-ea"/>
                <a:cs typeface="+mn-cs"/>
              </a:rPr>
            </a:br>
            <a:endParaRPr lang="en-US" sz="4000" dirty="0"/>
          </a:p>
        </p:txBody>
      </p:sp>
      <p:pic>
        <p:nvPicPr>
          <p:cNvPr id="6146" name="Picture 2" descr="C:\Program Files\Microsoft Office\MEDIA\CAGCAT10\j03008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3276600"/>
            <a:ext cx="1815084" cy="15288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48" name="Rectangle 1032"/>
          <p:cNvSpPr>
            <a:spLocks noGrp="1" noChangeArrowheads="1"/>
          </p:cNvSpPr>
          <p:nvPr>
            <p:ph type="ctrTitle"/>
          </p:nvPr>
        </p:nvSpPr>
        <p:spPr>
          <a:xfrm>
            <a:off x="685800" y="2286000"/>
            <a:ext cx="7772400" cy="1143000"/>
          </a:xfrm>
        </p:spPr>
        <p:txBody>
          <a:bodyPr/>
          <a:lstStyle/>
          <a:p>
            <a:r>
              <a:rPr lang="en-US" dirty="0" smtClean="0"/>
              <a:t>B. Checks and Balances</a:t>
            </a:r>
            <a:endParaRPr lang="en-US" dirty="0"/>
          </a:p>
        </p:txBody>
      </p:sp>
      <p:sp>
        <p:nvSpPr>
          <p:cNvPr id="112649" name="Rectangle 103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3954</TotalTime>
  <Words>707</Words>
  <Application>Microsoft Office PowerPoint</Application>
  <PresentationFormat>On-screen Show (4:3)</PresentationFormat>
  <Paragraphs>208</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Default Design</vt:lpstr>
      <vt:lpstr>PowerPoint Presentation</vt:lpstr>
      <vt:lpstr>PowerPoint Presentation</vt:lpstr>
      <vt:lpstr>C. </vt:lpstr>
      <vt:lpstr>PowerPoint Presentation</vt:lpstr>
      <vt:lpstr>b. Legislative</vt:lpstr>
      <vt:lpstr>Which branch of government is responsible for deciding whether laws are fair?  A. Judicial B. Legislative C. Executive</vt:lpstr>
      <vt:lpstr>A. Judicial</vt:lpstr>
      <vt:lpstr>The U.S. government has a system in place that prevents any one branch from having more power than the others. What is this system called?  A. Equal power system B. Checks and Balances C. Executive System </vt:lpstr>
      <vt:lpstr>B. Checks and Balances</vt:lpstr>
      <vt:lpstr>Which branch of government contains both the House of Representatives and the Senate?  A. Legislative B. Judicial C. Executive  </vt:lpstr>
      <vt:lpstr>A. Legislative</vt:lpstr>
      <vt:lpstr>PowerPoint Presentation</vt:lpstr>
      <vt:lpstr>A. Local</vt:lpstr>
      <vt:lpstr>   </vt:lpstr>
      <vt:lpstr>B. State</vt:lpstr>
      <vt:lpstr>Which level of government would be responsible for opening parks and providing garbage services in your town?  A. local B. State C. National .  </vt:lpstr>
      <vt:lpstr>A. Local</vt:lpstr>
      <vt:lpstr>Which level of government is responsible for providing services such as the military and postal services?  A. State B. Local C. National</vt:lpstr>
      <vt:lpstr>C. National</vt:lpstr>
      <vt:lpstr>  </vt:lpstr>
      <vt:lpstr>A. State</vt:lpstr>
      <vt:lpstr>PowerPoint Presentation</vt:lpstr>
      <vt:lpstr>b. President</vt:lpstr>
      <vt:lpstr>PowerPoint Presentation</vt:lpstr>
      <vt:lpstr>A. Local</vt:lpstr>
      <vt:lpstr>PowerPoint Presentation</vt:lpstr>
      <vt:lpstr>State</vt:lpstr>
      <vt:lpstr>PowerPoint Presentation</vt:lpstr>
      <vt:lpstr>A. General Assembly</vt:lpstr>
      <vt:lpstr>PowerPoint Presentation</vt:lpstr>
      <vt:lpstr>B. City Council</vt:lpstr>
      <vt:lpstr>PowerPoint Presentation</vt:lpstr>
      <vt:lpstr>B. Local</vt:lpstr>
      <vt:lpstr>.</vt:lpstr>
      <vt:lpstr>PowerPoint Presentation</vt:lpstr>
      <vt:lpstr>PowerPoint Presentation</vt:lpstr>
      <vt:lpstr>C. National</vt:lpstr>
      <vt:lpstr>PowerPoint Presentation</vt:lpstr>
      <vt:lpstr>B. Local</vt:lpstr>
      <vt:lpstr>PowerPoint Presentation</vt:lpstr>
      <vt:lpstr>A. State</vt:lpstr>
      <vt:lpstr>PowerPoint Presentation</vt:lpstr>
      <vt:lpstr>True.</vt:lpstr>
      <vt:lpstr>PowerPoint Presentation</vt:lpstr>
      <vt:lpstr>False The system of checks and balances prevents this from happening.</vt:lpstr>
      <vt:lpstr>PowerPoint Presentation</vt:lpstr>
      <vt:lpstr>True</vt:lpstr>
      <vt:lpstr>PowerPoint Presentation</vt:lpstr>
      <vt:lpstr>False Both houses of Congress must also vote to pass a law, otherwise it can be vetoed.</vt:lpstr>
      <vt:lpstr>PowerPoint Presentation</vt:lpstr>
      <vt:lpstr>True </vt:lpstr>
    </vt:vector>
  </TitlesOfParts>
  <Company>Grant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Randi Smith</dc:creator>
  <cp:lastModifiedBy>Mikle, Diane</cp:lastModifiedBy>
  <cp:revision>80</cp:revision>
  <dcterms:created xsi:type="dcterms:W3CDTF">1998-08-19T17:45:48Z</dcterms:created>
  <dcterms:modified xsi:type="dcterms:W3CDTF">2013-04-25T19:43:26Z</dcterms:modified>
</cp:coreProperties>
</file>